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6" r:id="rId2"/>
    <p:sldId id="294" r:id="rId3"/>
    <p:sldId id="296" r:id="rId4"/>
    <p:sldId id="290" r:id="rId5"/>
    <p:sldId id="291" r:id="rId6"/>
    <p:sldId id="293" r:id="rId7"/>
    <p:sldId id="325" r:id="rId8"/>
    <p:sldId id="295" r:id="rId9"/>
    <p:sldId id="327" r:id="rId10"/>
    <p:sldId id="326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298" r:id="rId19"/>
    <p:sldId id="335" r:id="rId20"/>
    <p:sldId id="336" r:id="rId21"/>
    <p:sldId id="337" r:id="rId22"/>
    <p:sldId id="320" r:id="rId23"/>
    <p:sldId id="321" r:id="rId24"/>
    <p:sldId id="323" r:id="rId25"/>
    <p:sldId id="322" r:id="rId26"/>
    <p:sldId id="324" r:id="rId27"/>
    <p:sldId id="338" r:id="rId28"/>
    <p:sldId id="339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  <p:embeddedFont>
      <p:font typeface="iCiel Crocante" panose="02000000000000000000" pitchFamily="50" charset="0"/>
      <p:regular r:id="rId37"/>
    </p:embeddedFont>
    <p:embeddedFont>
      <p:font typeface="LNTH-LuoLuoNotangYuanTi 1" pitchFamily="2" charset="-128"/>
      <p:regular r:id="rId38"/>
    </p:embeddedFont>
    <p:embeddedFont>
      <p:font typeface="SVN-Poky's" panose="020B0606040200020203" pitchFamily="34" charset="0"/>
      <p:regular r:id="rId39"/>
    </p:embeddedFont>
    <p:embeddedFont>
      <p:font typeface="UTM Cookies" panose="02040603050506020204" pitchFamily="18" charset="0"/>
      <p:regular r:id="rId40"/>
    </p:embeddedFont>
    <p:embeddedFont>
      <p:font typeface="UTM Duepuntozero" panose="02040603050506020204" pitchFamily="18" charset="0"/>
      <p:regular r:id="rId41"/>
      <p:bold r:id="rId42"/>
    </p:embeddedFont>
    <p:embeddedFont>
      <p:font typeface="UVN Banh Mi" pitchFamily="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ECFF"/>
    <a:srgbClr val="FFFF99"/>
    <a:srgbClr val="CCFF33"/>
    <a:srgbClr val="CC99FF"/>
    <a:srgbClr val="FFCCFF"/>
    <a:srgbClr val="FF99FF"/>
    <a:srgbClr val="33CC33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FBBC81-DFB2-4DB4-93F7-B50B714C5AA6}" v="2668" dt="2022-07-22T06:57:13.227"/>
    <p1510:client id="{5AC3B4FF-F44A-45EA-B755-9F4167457812}" v="748" dt="2022-07-22T15:24:29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05D1F00-9198-4CC7-B716-1278EB781787}"/>
    <pc:docChg chg="undo custSel modSld">
      <pc:chgData name="NGUYEN PHAM ANH THU" userId="baf72463-252b-4d5f-a6ca-5a6327a9888d" providerId="ADAL" clId="{605D1F00-9198-4CC7-B716-1278EB781787}" dt="2022-07-21T11:11:47.387" v="457" actId="207"/>
      <pc:docMkLst>
        <pc:docMk/>
      </pc:docMkLst>
      <pc:sldChg chg="addSp modSp mod">
        <pc:chgData name="NGUYEN PHAM ANH THU" userId="baf72463-252b-4d5f-a6ca-5a6327a9888d" providerId="ADAL" clId="{605D1F00-9198-4CC7-B716-1278EB781787}" dt="2022-07-21T11:11:47.387" v="457" actId="207"/>
        <pc:sldMkLst>
          <pc:docMk/>
          <pc:sldMk cId="2141958449" sldId="286"/>
        </pc:sldMkLst>
        <pc:spChg chg="add mod">
          <ac:chgData name="NGUYEN PHAM ANH THU" userId="baf72463-252b-4d5f-a6ca-5a6327a9888d" providerId="ADAL" clId="{605D1F00-9198-4CC7-B716-1278EB781787}" dt="2022-07-21T11:11:47.387" v="457" actId="207"/>
          <ac:spMkLst>
            <pc:docMk/>
            <pc:sldMk cId="2141958449" sldId="286"/>
            <ac:spMk id="2" creationId="{CFC1EEAF-F751-F4C4-B9AB-DF762FB8AFDD}"/>
          </ac:spMkLst>
        </pc:spChg>
        <pc:spChg chg="add mod ord">
          <ac:chgData name="NGUYEN PHAM ANH THU" userId="baf72463-252b-4d5f-a6ca-5a6327a9888d" providerId="ADAL" clId="{605D1F00-9198-4CC7-B716-1278EB781787}" dt="2022-07-21T11:11:02.948" v="452" actId="14100"/>
          <ac:spMkLst>
            <pc:docMk/>
            <pc:sldMk cId="2141958449" sldId="286"/>
            <ac:spMk id="3" creationId="{229C6D28-2D86-8F3B-D70A-9E403E33CDAD}"/>
          </ac:spMkLst>
        </pc:spChg>
        <pc:spChg chg="mod">
          <ac:chgData name="NGUYEN PHAM ANH THU" userId="baf72463-252b-4d5f-a6ca-5a6327a9888d" providerId="ADAL" clId="{605D1F00-9198-4CC7-B716-1278EB781787}" dt="2022-07-21T11:11:17.844" v="455" actId="1076"/>
          <ac:spMkLst>
            <pc:docMk/>
            <pc:sldMk cId="2141958449" sldId="286"/>
            <ac:spMk id="12" creationId="{DA1CD0CA-FC74-9AF9-7300-0B46B4970A4D}"/>
          </ac:spMkLst>
        </pc:spChg>
        <pc:spChg chg="mod">
          <ac:chgData name="NGUYEN PHAM ANH THU" userId="baf72463-252b-4d5f-a6ca-5a6327a9888d" providerId="ADAL" clId="{605D1F00-9198-4CC7-B716-1278EB781787}" dt="2022-07-21T11:10:32.110" v="446" actId="404"/>
          <ac:spMkLst>
            <pc:docMk/>
            <pc:sldMk cId="2141958449" sldId="286"/>
            <ac:spMk id="13" creationId="{6E262A90-AFD1-35F1-534C-91E10D56BB42}"/>
          </ac:spMkLst>
        </pc:spChg>
        <pc:spChg chg="mod">
          <ac:chgData name="NGUYEN PHAM ANH THU" userId="baf72463-252b-4d5f-a6ca-5a6327a9888d" providerId="ADAL" clId="{605D1F00-9198-4CC7-B716-1278EB781787}" dt="2022-07-21T11:10:32.110" v="446" actId="404"/>
          <ac:spMkLst>
            <pc:docMk/>
            <pc:sldMk cId="2141958449" sldId="286"/>
            <ac:spMk id="14" creationId="{4B8F0996-0848-9760-F820-6DBFC12F33F6}"/>
          </ac:spMkLst>
        </pc:spChg>
        <pc:spChg chg="mod">
          <ac:chgData name="NGUYEN PHAM ANH THU" userId="baf72463-252b-4d5f-a6ca-5a6327a9888d" providerId="ADAL" clId="{605D1F00-9198-4CC7-B716-1278EB781787}" dt="2022-07-21T11:07:35.846" v="322" actId="20577"/>
          <ac:spMkLst>
            <pc:docMk/>
            <pc:sldMk cId="2141958449" sldId="286"/>
            <ac:spMk id="1154" creationId="{78E60605-83D2-E1F5-10BC-E7F0D8E09432}"/>
          </ac:spMkLst>
        </pc:spChg>
        <pc:spChg chg="mod">
          <ac:chgData name="NGUYEN PHAM ANH THU" userId="baf72463-252b-4d5f-a6ca-5a6327a9888d" providerId="ADAL" clId="{605D1F00-9198-4CC7-B716-1278EB781787}" dt="2022-07-21T11:07:59.284" v="325" actId="1076"/>
          <ac:spMkLst>
            <pc:docMk/>
            <pc:sldMk cId="2141958449" sldId="286"/>
            <ac:spMk id="1155" creationId="{13383CD4-0411-2ED1-AEB7-D1C38F3F03D4}"/>
          </ac:spMkLst>
        </pc:spChg>
        <pc:grpChg chg="mod">
          <ac:chgData name="NGUYEN PHAM ANH THU" userId="baf72463-252b-4d5f-a6ca-5a6327a9888d" providerId="ADAL" clId="{605D1F00-9198-4CC7-B716-1278EB781787}" dt="2022-07-21T11:10:39.114" v="447" actId="1076"/>
          <ac:grpSpMkLst>
            <pc:docMk/>
            <pc:sldMk cId="2141958449" sldId="286"/>
            <ac:grpSpMk id="15" creationId="{E97F80AF-E914-7008-7458-EE15F2C41E9D}"/>
          </ac:grpSpMkLst>
        </pc:grpChg>
        <pc:grpChg chg="mod">
          <ac:chgData name="NGUYEN PHAM ANH THU" userId="baf72463-252b-4d5f-a6ca-5a6327a9888d" providerId="ADAL" clId="{605D1F00-9198-4CC7-B716-1278EB781787}" dt="2022-07-21T11:10:47.620" v="448" actId="1076"/>
          <ac:grpSpMkLst>
            <pc:docMk/>
            <pc:sldMk cId="2141958449" sldId="286"/>
            <ac:grpSpMk id="1153" creationId="{B77C981D-1987-38E9-F32F-5CF3ADDBC9DA}"/>
          </ac:grpSpMkLst>
        </pc:grpChg>
        <pc:picChg chg="mod ord">
          <ac:chgData name="NGUYEN PHAM ANH THU" userId="baf72463-252b-4d5f-a6ca-5a6327a9888d" providerId="ADAL" clId="{605D1F00-9198-4CC7-B716-1278EB781787}" dt="2022-07-21T11:11:05.223" v="453" actId="166"/>
          <ac:picMkLst>
            <pc:docMk/>
            <pc:sldMk cId="2141958449" sldId="286"/>
            <ac:picMk id="10" creationId="{490D6241-FA07-D0AB-755A-C1FF5DF0AE23}"/>
          </ac:picMkLst>
        </pc:picChg>
      </pc:sldChg>
    </pc:docChg>
  </pc:docChgLst>
  <pc:docChgLst>
    <pc:chgData name="NGUYEN PHAM ANH THU" userId="baf72463-252b-4d5f-a6ca-5a6327a9888d" providerId="ADAL" clId="{07FBBC81-DFB2-4DB4-93F7-B50B714C5AA6}"/>
    <pc:docChg chg="undo redo custSel addSld delSld modSld sldOrd">
      <pc:chgData name="NGUYEN PHAM ANH THU" userId="baf72463-252b-4d5f-a6ca-5a6327a9888d" providerId="ADAL" clId="{07FBBC81-DFB2-4DB4-93F7-B50B714C5AA6}" dt="2022-07-22T06:57:49.949" v="5343" actId="1076"/>
      <pc:docMkLst>
        <pc:docMk/>
      </pc:docMkLst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167801989" sldId="25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281949505" sldId="258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414285842" sldId="259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979905964" sldId="26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702764302" sldId="263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27431821" sldId="26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761388164" sldId="266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461984907" sldId="26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04294672" sldId="271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4043073175" sldId="27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304924238" sldId="274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2554943666" sldId="27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835434242" sldId="27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46583291" sldId="279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075667635" sldId="282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3588460843" sldId="283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043273065" sldId="284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705282194" sldId="285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98984900" sldId="287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1541470172" sldId="288"/>
        </pc:sldMkLst>
      </pc:sldChg>
      <pc:sldChg chg="del">
        <pc:chgData name="NGUYEN PHAM ANH THU" userId="baf72463-252b-4d5f-a6ca-5a6327a9888d" providerId="ADAL" clId="{07FBBC81-DFB2-4DB4-93F7-B50B714C5AA6}" dt="2022-07-21T14:14:54.128" v="2533" actId="47"/>
        <pc:sldMkLst>
          <pc:docMk/>
          <pc:sldMk cId="993640656" sldId="289"/>
        </pc:sldMkLst>
      </pc:sldChg>
      <pc:sldChg chg="addSp delSp modSp new mod">
        <pc:chgData name="NGUYEN PHAM ANH THU" userId="baf72463-252b-4d5f-a6ca-5a6327a9888d" providerId="ADAL" clId="{07FBBC81-DFB2-4DB4-93F7-B50B714C5AA6}" dt="2022-07-21T11:42:05.464" v="70" actId="14838"/>
        <pc:sldMkLst>
          <pc:docMk/>
          <pc:sldMk cId="3876803288" sldId="290"/>
        </pc:sldMkLst>
        <pc:spChg chg="del">
          <ac:chgData name="NGUYEN PHAM ANH THU" userId="baf72463-252b-4d5f-a6ca-5a6327a9888d" providerId="ADAL" clId="{07FBBC81-DFB2-4DB4-93F7-B50B714C5AA6}" dt="2022-07-21T11:39:12.235" v="1" actId="478"/>
          <ac:spMkLst>
            <pc:docMk/>
            <pc:sldMk cId="3876803288" sldId="290"/>
            <ac:spMk id="2" creationId="{CF56A9A0-DF04-27F0-1DA6-8263FF7ED00E}"/>
          </ac:spMkLst>
        </pc:spChg>
        <pc:spChg chg="del">
          <ac:chgData name="NGUYEN PHAM ANH THU" userId="baf72463-252b-4d5f-a6ca-5a6327a9888d" providerId="ADAL" clId="{07FBBC81-DFB2-4DB4-93F7-B50B714C5AA6}" dt="2022-07-21T11:39:12.235" v="1" actId="478"/>
          <ac:spMkLst>
            <pc:docMk/>
            <pc:sldMk cId="3876803288" sldId="290"/>
            <ac:spMk id="3" creationId="{C531646F-941B-6E60-7C8C-4E5618E2E6C9}"/>
          </ac:spMkLst>
        </pc:spChg>
        <pc:spChg chg="add mod">
          <ac:chgData name="NGUYEN PHAM ANH THU" userId="baf72463-252b-4d5f-a6ca-5a6327a9888d" providerId="ADAL" clId="{07FBBC81-DFB2-4DB4-93F7-B50B714C5AA6}" dt="2022-07-21T11:42:05.464" v="70" actId="14838"/>
          <ac:spMkLst>
            <pc:docMk/>
            <pc:sldMk cId="3876803288" sldId="290"/>
            <ac:spMk id="7" creationId="{AB6A3FF1-B65E-AE84-309F-2F430DFC1DD3}"/>
          </ac:spMkLst>
        </pc:spChg>
        <pc:picChg chg="add mod modCrop">
          <ac:chgData name="NGUYEN PHAM ANH THU" userId="baf72463-252b-4d5f-a6ca-5a6327a9888d" providerId="ADAL" clId="{07FBBC81-DFB2-4DB4-93F7-B50B714C5AA6}" dt="2022-07-21T11:39:58.773" v="10"/>
          <ac:picMkLst>
            <pc:docMk/>
            <pc:sldMk cId="3876803288" sldId="290"/>
            <ac:picMk id="5" creationId="{4321A5E2-338E-A5D9-42AF-0E344ACC30DA}"/>
          </ac:picMkLst>
        </pc:picChg>
        <pc:picChg chg="add mod">
          <ac:chgData name="NGUYEN PHAM ANH THU" userId="baf72463-252b-4d5f-a6ca-5a6327a9888d" providerId="ADAL" clId="{07FBBC81-DFB2-4DB4-93F7-B50B714C5AA6}" dt="2022-07-21T11:40:14.466" v="14" actId="1076"/>
          <ac:picMkLst>
            <pc:docMk/>
            <pc:sldMk cId="3876803288" sldId="290"/>
            <ac:picMk id="6" creationId="{9B826CB8-3A8A-6EF0-E291-AAD6B5D57966}"/>
          </ac:picMkLst>
        </pc:picChg>
      </pc:sldChg>
      <pc:sldChg chg="addSp delSp modSp add del mod addAnim delAnim modAnim">
        <pc:chgData name="NGUYEN PHAM ANH THU" userId="baf72463-252b-4d5f-a6ca-5a6327a9888d" providerId="ADAL" clId="{07FBBC81-DFB2-4DB4-93F7-B50B714C5AA6}" dt="2022-07-21T12:36:22.386" v="588"/>
        <pc:sldMkLst>
          <pc:docMk/>
          <pc:sldMk cId="2643451121" sldId="291"/>
        </pc:sldMkLst>
        <pc:spChg chg="add mod">
          <ac:chgData name="NGUYEN PHAM ANH THU" userId="baf72463-252b-4d5f-a6ca-5a6327a9888d" providerId="ADAL" clId="{07FBBC81-DFB2-4DB4-93F7-B50B714C5AA6}" dt="2022-07-21T12:21:40.942" v="366" actId="2085"/>
          <ac:spMkLst>
            <pc:docMk/>
            <pc:sldMk cId="2643451121" sldId="291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1:43:09.693" v="72" actId="478"/>
          <ac:spMkLst>
            <pc:docMk/>
            <pc:sldMk cId="2643451121" sldId="291"/>
            <ac:spMk id="7" creationId="{AB6A3FF1-B65E-AE84-309F-2F430DFC1DD3}"/>
          </ac:spMkLst>
        </pc:spChg>
        <pc:spChg chg="add mod">
          <ac:chgData name="NGUYEN PHAM ANH THU" userId="baf72463-252b-4d5f-a6ca-5a6327a9888d" providerId="ADAL" clId="{07FBBC81-DFB2-4DB4-93F7-B50B714C5AA6}" dt="2022-07-21T12:22:42.986" v="376" actId="1076"/>
          <ac:spMkLst>
            <pc:docMk/>
            <pc:sldMk cId="2643451121" sldId="291"/>
            <ac:spMk id="8" creationId="{5BF90287-977F-D9BE-E8A9-62DC1C267155}"/>
          </ac:spMkLst>
        </pc:spChg>
        <pc:spChg chg="add mod">
          <ac:chgData name="NGUYEN PHAM ANH THU" userId="baf72463-252b-4d5f-a6ca-5a6327a9888d" providerId="ADAL" clId="{07FBBC81-DFB2-4DB4-93F7-B50B714C5AA6}" dt="2022-07-21T11:54:38.833" v="179" actId="14100"/>
          <ac:spMkLst>
            <pc:docMk/>
            <pc:sldMk cId="2643451121" sldId="291"/>
            <ac:spMk id="10" creationId="{D3A7254C-091D-5929-B034-3D5AACED5904}"/>
          </ac:spMkLst>
        </pc:spChg>
        <pc:spChg chg="add mod">
          <ac:chgData name="NGUYEN PHAM ANH THU" userId="baf72463-252b-4d5f-a6ca-5a6327a9888d" providerId="ADAL" clId="{07FBBC81-DFB2-4DB4-93F7-B50B714C5AA6}" dt="2022-07-21T11:55:55.983" v="193" actId="1076"/>
          <ac:spMkLst>
            <pc:docMk/>
            <pc:sldMk cId="2643451121" sldId="291"/>
            <ac:spMk id="11" creationId="{FA8B855D-18E9-00CC-DE6F-3DCBEA83B177}"/>
          </ac:spMkLst>
        </pc:spChg>
        <pc:spChg chg="add del mod">
          <ac:chgData name="NGUYEN PHAM ANH THU" userId="baf72463-252b-4d5f-a6ca-5a6327a9888d" providerId="ADAL" clId="{07FBBC81-DFB2-4DB4-93F7-B50B714C5AA6}" dt="2022-07-21T12:24:51.984" v="411" actId="1076"/>
          <ac:spMkLst>
            <pc:docMk/>
            <pc:sldMk cId="2643451121" sldId="291"/>
            <ac:spMk id="12" creationId="{5B68C884-6D12-B0B2-4880-4952F642815C}"/>
          </ac:spMkLst>
        </pc:spChg>
        <pc:spChg chg="add mod ord">
          <ac:chgData name="NGUYEN PHAM ANH THU" userId="baf72463-252b-4d5f-a6ca-5a6327a9888d" providerId="ADAL" clId="{07FBBC81-DFB2-4DB4-93F7-B50B714C5AA6}" dt="2022-07-21T12:29:16.736" v="534" actId="1076"/>
          <ac:spMkLst>
            <pc:docMk/>
            <pc:sldMk cId="2643451121" sldId="291"/>
            <ac:spMk id="13" creationId="{F574FBB9-05D9-6C3B-4397-1E9A841CB6CC}"/>
          </ac:spMkLst>
        </pc:spChg>
        <pc:spChg chg="add del mod ord">
          <ac:chgData name="NGUYEN PHAM ANH THU" userId="baf72463-252b-4d5f-a6ca-5a6327a9888d" providerId="ADAL" clId="{07FBBC81-DFB2-4DB4-93F7-B50B714C5AA6}" dt="2022-07-21T12:24:09.550" v="403" actId="1076"/>
          <ac:spMkLst>
            <pc:docMk/>
            <pc:sldMk cId="2643451121" sldId="291"/>
            <ac:spMk id="14" creationId="{C4573612-3F58-55FA-362A-D441E6D93CE5}"/>
          </ac:spMkLst>
        </pc:spChg>
        <pc:spChg chg="add mod ord">
          <ac:chgData name="NGUYEN PHAM ANH THU" userId="baf72463-252b-4d5f-a6ca-5a6327a9888d" providerId="ADAL" clId="{07FBBC81-DFB2-4DB4-93F7-B50B714C5AA6}" dt="2022-07-21T12:24:09.550" v="403" actId="1076"/>
          <ac:spMkLst>
            <pc:docMk/>
            <pc:sldMk cId="2643451121" sldId="291"/>
            <ac:spMk id="15" creationId="{A660EBDB-A722-2281-8182-279237B80061}"/>
          </ac:spMkLst>
        </pc:spChg>
        <pc:spChg chg="add del mod">
          <ac:chgData name="NGUYEN PHAM ANH THU" userId="baf72463-252b-4d5f-a6ca-5a6327a9888d" providerId="ADAL" clId="{07FBBC81-DFB2-4DB4-93F7-B50B714C5AA6}" dt="2022-07-21T12:15:28.018" v="305" actId="478"/>
          <ac:spMkLst>
            <pc:docMk/>
            <pc:sldMk cId="2643451121" sldId="291"/>
            <ac:spMk id="16" creationId="{7BF655F7-D917-192A-9F50-131A498EA0A3}"/>
          </ac:spMkLst>
        </pc:spChg>
        <pc:spChg chg="add del mod">
          <ac:chgData name="NGUYEN PHAM ANH THU" userId="baf72463-252b-4d5f-a6ca-5a6327a9888d" providerId="ADAL" clId="{07FBBC81-DFB2-4DB4-93F7-B50B714C5AA6}" dt="2022-07-21T12:21:38.479" v="359"/>
          <ac:spMkLst>
            <pc:docMk/>
            <pc:sldMk cId="2643451121" sldId="291"/>
            <ac:spMk id="23" creationId="{9E391BC4-56DD-5543-1718-78C74DCAB56F}"/>
          </ac:spMkLst>
        </pc:spChg>
        <pc:spChg chg="mod">
          <ac:chgData name="NGUYEN PHAM ANH THU" userId="baf72463-252b-4d5f-a6ca-5a6327a9888d" providerId="ADAL" clId="{07FBBC81-DFB2-4DB4-93F7-B50B714C5AA6}" dt="2022-07-21T12:27:27.083" v="464" actId="20577"/>
          <ac:spMkLst>
            <pc:docMk/>
            <pc:sldMk cId="2643451121" sldId="291"/>
            <ac:spMk id="25" creationId="{5EC8C9CD-E72F-740E-C7EF-29E6B3FE7EA5}"/>
          </ac:spMkLst>
        </pc:spChg>
        <pc:spChg chg="mod">
          <ac:chgData name="NGUYEN PHAM ANH THU" userId="baf72463-252b-4d5f-a6ca-5a6327a9888d" providerId="ADAL" clId="{07FBBC81-DFB2-4DB4-93F7-B50B714C5AA6}" dt="2022-07-21T12:28:34.982" v="530" actId="14100"/>
          <ac:spMkLst>
            <pc:docMk/>
            <pc:sldMk cId="2643451121" sldId="291"/>
            <ac:spMk id="28" creationId="{605055B3-F614-5E07-66D1-44BAC96B0AFA}"/>
          </ac:spMkLst>
        </pc:spChg>
        <pc:spChg chg="add mod">
          <ac:chgData name="NGUYEN PHAM ANH THU" userId="baf72463-252b-4d5f-a6ca-5a6327a9888d" providerId="ADAL" clId="{07FBBC81-DFB2-4DB4-93F7-B50B714C5AA6}" dt="2022-07-21T12:30:35.574" v="549" actId="1076"/>
          <ac:spMkLst>
            <pc:docMk/>
            <pc:sldMk cId="2643451121" sldId="291"/>
            <ac:spMk id="30" creationId="{20075B7C-640C-20C9-9FDF-067523A2A4B4}"/>
          </ac:spMkLst>
        </pc:spChg>
        <pc:spChg chg="add mod">
          <ac:chgData name="NGUYEN PHAM ANH THU" userId="baf72463-252b-4d5f-a6ca-5a6327a9888d" providerId="ADAL" clId="{07FBBC81-DFB2-4DB4-93F7-B50B714C5AA6}" dt="2022-07-21T12:30:35.574" v="549" actId="1076"/>
          <ac:spMkLst>
            <pc:docMk/>
            <pc:sldMk cId="2643451121" sldId="291"/>
            <ac:spMk id="31" creationId="{C7450120-1BE6-069B-0A6B-85EE14899E05}"/>
          </ac:spMkLst>
        </pc:spChg>
        <pc:grpChg chg="add mod">
          <ac:chgData name="NGUYEN PHAM ANH THU" userId="baf72463-252b-4d5f-a6ca-5a6327a9888d" providerId="ADAL" clId="{07FBBC81-DFB2-4DB4-93F7-B50B714C5AA6}" dt="2022-07-21T12:27:37.389" v="466" actId="1076"/>
          <ac:grpSpMkLst>
            <pc:docMk/>
            <pc:sldMk cId="2643451121" sldId="291"/>
            <ac:grpSpMk id="24" creationId="{CD2AD0E6-EE82-ADC3-27B5-A24CE0567C94}"/>
          </ac:grpSpMkLst>
        </pc:grpChg>
        <pc:grpChg chg="add mod">
          <ac:chgData name="NGUYEN PHAM ANH THU" userId="baf72463-252b-4d5f-a6ca-5a6327a9888d" providerId="ADAL" clId="{07FBBC81-DFB2-4DB4-93F7-B50B714C5AA6}" dt="2022-07-21T12:28:37.494" v="531" actId="1076"/>
          <ac:grpSpMkLst>
            <pc:docMk/>
            <pc:sldMk cId="2643451121" sldId="291"/>
            <ac:grpSpMk id="27" creationId="{39463348-EC0E-900A-333D-7D508EAB02EB}"/>
          </ac:grpSpMkLst>
        </pc:grpChg>
        <pc:picChg chg="add mod">
          <ac:chgData name="NGUYEN PHAM ANH THU" userId="baf72463-252b-4d5f-a6ca-5a6327a9888d" providerId="ADAL" clId="{07FBBC81-DFB2-4DB4-93F7-B50B714C5AA6}" dt="2022-07-21T11:43:43.947" v="78"/>
          <ac:picMkLst>
            <pc:docMk/>
            <pc:sldMk cId="2643451121" sldId="291"/>
            <ac:picMk id="3" creationId="{1D43EE0B-9E3D-8090-CF8B-EADAA382EE13}"/>
          </ac:picMkLst>
        </pc:picChg>
        <pc:picChg chg="del">
          <ac:chgData name="NGUYEN PHAM ANH THU" userId="baf72463-252b-4d5f-a6ca-5a6327a9888d" providerId="ADAL" clId="{07FBBC81-DFB2-4DB4-93F7-B50B714C5AA6}" dt="2022-07-21T11:43:33.245" v="73" actId="478"/>
          <ac:picMkLst>
            <pc:docMk/>
            <pc:sldMk cId="2643451121" sldId="291"/>
            <ac:picMk id="5" creationId="{4321A5E2-338E-A5D9-42AF-0E344ACC30DA}"/>
          </ac:picMkLst>
        </pc:picChg>
        <pc:picChg chg="del">
          <ac:chgData name="NGUYEN PHAM ANH THU" userId="baf72463-252b-4d5f-a6ca-5a6327a9888d" providerId="ADAL" clId="{07FBBC81-DFB2-4DB4-93F7-B50B714C5AA6}" dt="2022-07-21T11:43:09.693" v="72" actId="478"/>
          <ac:picMkLst>
            <pc:docMk/>
            <pc:sldMk cId="2643451121" sldId="291"/>
            <ac:picMk id="6" creationId="{9B826CB8-3A8A-6EF0-E291-AAD6B5D57966}"/>
          </ac:picMkLst>
        </pc:picChg>
        <pc:picChg chg="add mod">
          <ac:chgData name="NGUYEN PHAM ANH THU" userId="baf72463-252b-4d5f-a6ca-5a6327a9888d" providerId="ADAL" clId="{07FBBC81-DFB2-4DB4-93F7-B50B714C5AA6}" dt="2022-07-21T11:52:47.259" v="117" actId="1076"/>
          <ac:picMkLst>
            <pc:docMk/>
            <pc:sldMk cId="2643451121" sldId="291"/>
            <ac:picMk id="9" creationId="{8960C3EA-C9F9-5F3E-71EB-116E8B1A6963}"/>
          </ac:picMkLst>
        </pc:picChg>
        <pc:picChg chg="mod">
          <ac:chgData name="NGUYEN PHAM ANH THU" userId="baf72463-252b-4d5f-a6ca-5a6327a9888d" providerId="ADAL" clId="{07FBBC81-DFB2-4DB4-93F7-B50B714C5AA6}" dt="2022-07-21T12:27:29.734" v="465" actId="14100"/>
          <ac:picMkLst>
            <pc:docMk/>
            <pc:sldMk cId="2643451121" sldId="291"/>
            <ac:picMk id="26" creationId="{D63AF816-411C-9302-B278-37CDBAFC201B}"/>
          </ac:picMkLst>
        </pc:picChg>
        <pc:picChg chg="mod">
          <ac:chgData name="NGUYEN PHAM ANH THU" userId="baf72463-252b-4d5f-a6ca-5a6327a9888d" providerId="ADAL" clId="{07FBBC81-DFB2-4DB4-93F7-B50B714C5AA6}" dt="2022-07-21T12:27:57.899" v="468"/>
          <ac:picMkLst>
            <pc:docMk/>
            <pc:sldMk cId="2643451121" sldId="291"/>
            <ac:picMk id="29" creationId="{9799A9D8-A517-81D8-7981-FD474486C5DD}"/>
          </ac:picMkLst>
        </pc:picChg>
        <pc:picChg chg="add mod">
          <ac:chgData name="NGUYEN PHAM ANH THU" userId="baf72463-252b-4d5f-a6ca-5a6327a9888d" providerId="ADAL" clId="{07FBBC81-DFB2-4DB4-93F7-B50B714C5AA6}" dt="2022-07-21T12:34:12.468" v="573" actId="1076"/>
          <ac:picMkLst>
            <pc:docMk/>
            <pc:sldMk cId="2643451121" sldId="291"/>
            <ac:picMk id="33" creationId="{D3F0AA06-92FE-ADEA-0D66-13CD5FA0A05F}"/>
          </ac:picMkLst>
        </pc:picChg>
        <pc:cxnChg chg="add mod">
          <ac:chgData name="NGUYEN PHAM ANH THU" userId="baf72463-252b-4d5f-a6ca-5a6327a9888d" providerId="ADAL" clId="{07FBBC81-DFB2-4DB4-93F7-B50B714C5AA6}" dt="2022-07-21T12:24:51.984" v="411" actId="1076"/>
          <ac:cxnSpMkLst>
            <pc:docMk/>
            <pc:sldMk cId="2643451121" sldId="291"/>
            <ac:cxnSpMk id="18" creationId="{845C5744-AE0A-15DA-7B58-EE1DC71EE7FA}"/>
          </ac:cxnSpMkLst>
        </pc:cxnChg>
      </pc:sldChg>
      <pc:sldChg chg="addSp delSp modSp add mod addAnim delAnim modAnim">
        <pc:chgData name="NGUYEN PHAM ANH THU" userId="baf72463-252b-4d5f-a6ca-5a6327a9888d" providerId="ADAL" clId="{07FBBC81-DFB2-4DB4-93F7-B50B714C5AA6}" dt="2022-07-21T12:40:56.569" v="927"/>
        <pc:sldMkLst>
          <pc:docMk/>
          <pc:sldMk cId="4194761337" sldId="292"/>
        </pc:sldMkLst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8" creationId="{5BF90287-977F-D9BE-E8A9-62DC1C267155}"/>
          </ac:spMkLst>
        </pc:spChg>
        <pc:spChg chg="mod">
          <ac:chgData name="NGUYEN PHAM ANH THU" userId="baf72463-252b-4d5f-a6ca-5a6327a9888d" providerId="ADAL" clId="{07FBBC81-DFB2-4DB4-93F7-B50B714C5AA6}" dt="2022-07-21T12:38:01.731" v="673" actId="14100"/>
          <ac:spMkLst>
            <pc:docMk/>
            <pc:sldMk cId="4194761337" sldId="292"/>
            <ac:spMk id="10" creationId="{D3A7254C-091D-5929-B034-3D5AACED5904}"/>
          </ac:spMkLst>
        </pc:spChg>
        <pc:spChg chg="add del mod">
          <ac:chgData name="NGUYEN PHAM ANH THU" userId="baf72463-252b-4d5f-a6ca-5a6327a9888d" providerId="ADAL" clId="{07FBBC81-DFB2-4DB4-93F7-B50B714C5AA6}" dt="2022-07-21T12:38:47.980" v="777" actId="1076"/>
          <ac:spMkLst>
            <pc:docMk/>
            <pc:sldMk cId="4194761337" sldId="292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07FBBC81-DFB2-4DB4-93F7-B50B714C5AA6}" dt="2022-07-21T12:37:36.191" v="594" actId="478"/>
          <ac:spMkLst>
            <pc:docMk/>
            <pc:sldMk cId="4194761337" sldId="292"/>
            <ac:spMk id="15" creationId="{A660EBDB-A722-2281-8182-279237B80061}"/>
          </ac:spMkLst>
        </pc:spChg>
        <pc:spChg chg="add del mod">
          <ac:chgData name="NGUYEN PHAM ANH THU" userId="baf72463-252b-4d5f-a6ca-5a6327a9888d" providerId="ADAL" clId="{07FBBC81-DFB2-4DB4-93F7-B50B714C5AA6}" dt="2022-07-21T12:39:33.066" v="815"/>
          <ac:spMkLst>
            <pc:docMk/>
            <pc:sldMk cId="4194761337" sldId="292"/>
            <ac:spMk id="22" creationId="{D2097F54-F5E3-3711-B7E5-D7D1EDFC98FA}"/>
          </ac:spMkLst>
        </pc:spChg>
        <pc:spChg chg="add mod">
          <ac:chgData name="NGUYEN PHAM ANH THU" userId="baf72463-252b-4d5f-a6ca-5a6327a9888d" providerId="ADAL" clId="{07FBBC81-DFB2-4DB4-93F7-B50B714C5AA6}" dt="2022-07-21T12:40:08.797" v="921" actId="14100"/>
          <ac:spMkLst>
            <pc:docMk/>
            <pc:sldMk cId="4194761337" sldId="292"/>
            <ac:spMk id="23" creationId="{E176E471-FD6D-76D6-A044-9B500834098B}"/>
          </ac:spMkLst>
        </pc:spChg>
        <pc:spChg chg="mod">
          <ac:chgData name="NGUYEN PHAM ANH THU" userId="baf72463-252b-4d5f-a6ca-5a6327a9888d" providerId="ADAL" clId="{07FBBC81-DFB2-4DB4-93F7-B50B714C5AA6}" dt="2022-07-21T12:38:28.734" v="720" actId="14100"/>
          <ac:spMkLst>
            <pc:docMk/>
            <pc:sldMk cId="4194761337" sldId="292"/>
            <ac:spMk id="25" creationId="{5EC8C9CD-E72F-740E-C7EF-29E6B3FE7EA5}"/>
          </ac:spMkLst>
        </pc:spChg>
        <pc:spChg chg="mod">
          <ac:chgData name="NGUYEN PHAM ANH THU" userId="baf72463-252b-4d5f-a6ca-5a6327a9888d" providerId="ADAL" clId="{07FBBC81-DFB2-4DB4-93F7-B50B714C5AA6}" dt="2022-07-21T12:39:14.780" v="810" actId="403"/>
          <ac:spMkLst>
            <pc:docMk/>
            <pc:sldMk cId="4194761337" sldId="292"/>
            <ac:spMk id="28" creationId="{605055B3-F614-5E07-66D1-44BAC96B0AFA}"/>
          </ac:spMkLst>
        </pc:spChg>
        <pc:spChg chg="mod">
          <ac:chgData name="NGUYEN PHAM ANH THU" userId="baf72463-252b-4d5f-a6ca-5a6327a9888d" providerId="ADAL" clId="{07FBBC81-DFB2-4DB4-93F7-B50B714C5AA6}" dt="2022-07-21T12:37:45.124" v="596" actId="1076"/>
          <ac:spMkLst>
            <pc:docMk/>
            <pc:sldMk cId="4194761337" sldId="292"/>
            <ac:spMk id="30" creationId="{20075B7C-640C-20C9-9FDF-067523A2A4B4}"/>
          </ac:spMkLst>
        </pc:spChg>
        <pc:spChg chg="mod">
          <ac:chgData name="NGUYEN PHAM ANH THU" userId="baf72463-252b-4d5f-a6ca-5a6327a9888d" providerId="ADAL" clId="{07FBBC81-DFB2-4DB4-93F7-B50B714C5AA6}" dt="2022-07-21T12:37:41.908" v="595" actId="1076"/>
          <ac:spMkLst>
            <pc:docMk/>
            <pc:sldMk cId="4194761337" sldId="292"/>
            <ac:spMk id="31" creationId="{C7450120-1BE6-069B-0A6B-85EE14899E05}"/>
          </ac:spMkLst>
        </pc:spChg>
        <pc:grpChg chg="mod">
          <ac:chgData name="NGUYEN PHAM ANH THU" userId="baf72463-252b-4d5f-a6ca-5a6327a9888d" providerId="ADAL" clId="{07FBBC81-DFB2-4DB4-93F7-B50B714C5AA6}" dt="2022-07-21T12:38:30.700" v="721" actId="1076"/>
          <ac:grpSpMkLst>
            <pc:docMk/>
            <pc:sldMk cId="4194761337" sldId="292"/>
            <ac:grpSpMk id="24" creationId="{CD2AD0E6-EE82-ADC3-27B5-A24CE0567C94}"/>
          </ac:grpSpMkLst>
        </pc:grpChg>
        <pc:grpChg chg="mod">
          <ac:chgData name="NGUYEN PHAM ANH THU" userId="baf72463-252b-4d5f-a6ca-5a6327a9888d" providerId="ADAL" clId="{07FBBC81-DFB2-4DB4-93F7-B50B714C5AA6}" dt="2022-07-21T12:39:20.741" v="813" actId="1076"/>
          <ac:grpSpMkLst>
            <pc:docMk/>
            <pc:sldMk cId="4194761337" sldId="292"/>
            <ac:grpSpMk id="27" creationId="{39463348-EC0E-900A-333D-7D508EAB02EB}"/>
          </ac:grpSpMkLst>
        </pc:grpChg>
        <pc:picChg chg="del">
          <ac:chgData name="NGUYEN PHAM ANH THU" userId="baf72463-252b-4d5f-a6ca-5a6327a9888d" providerId="ADAL" clId="{07FBBC81-DFB2-4DB4-93F7-B50B714C5AA6}" dt="2022-07-21T12:37:36.191" v="594" actId="478"/>
          <ac:picMkLst>
            <pc:docMk/>
            <pc:sldMk cId="4194761337" sldId="292"/>
            <ac:picMk id="33" creationId="{D3F0AA06-92FE-ADEA-0D66-13CD5FA0A05F}"/>
          </ac:picMkLst>
        </pc:picChg>
        <pc:cxnChg chg="del mod">
          <ac:chgData name="NGUYEN PHAM ANH THU" userId="baf72463-252b-4d5f-a6ca-5a6327a9888d" providerId="ADAL" clId="{07FBBC81-DFB2-4DB4-93F7-B50B714C5AA6}" dt="2022-07-21T12:37:36.191" v="594" actId="478"/>
          <ac:cxnSpMkLst>
            <pc:docMk/>
            <pc:sldMk cId="4194761337" sldId="292"/>
            <ac:cxnSpMk id="18" creationId="{845C5744-AE0A-15DA-7B58-EE1DC71EE7FA}"/>
          </ac:cxnSpMkLst>
        </pc:cxnChg>
      </pc:sldChg>
      <pc:sldChg chg="modSp add mod ord">
        <pc:chgData name="NGUYEN PHAM ANH THU" userId="baf72463-252b-4d5f-a6ca-5a6327a9888d" providerId="ADAL" clId="{07FBBC81-DFB2-4DB4-93F7-B50B714C5AA6}" dt="2022-07-21T12:42:45.416" v="1032" actId="404"/>
        <pc:sldMkLst>
          <pc:docMk/>
          <pc:sldMk cId="178657378" sldId="293"/>
        </pc:sldMkLst>
        <pc:spChg chg="mod">
          <ac:chgData name="NGUYEN PHAM ANH THU" userId="baf72463-252b-4d5f-a6ca-5a6327a9888d" providerId="ADAL" clId="{07FBBC81-DFB2-4DB4-93F7-B50B714C5AA6}" dt="2022-07-21T12:42:45.416" v="1032" actId="404"/>
          <ac:spMkLst>
            <pc:docMk/>
            <pc:sldMk cId="178657378" sldId="293"/>
            <ac:spMk id="7" creationId="{AB6A3FF1-B65E-AE84-309F-2F430DFC1DD3}"/>
          </ac:spMkLst>
        </pc:spChg>
        <pc:picChg chg="mod">
          <ac:chgData name="NGUYEN PHAM ANH THU" userId="baf72463-252b-4d5f-a6ca-5a6327a9888d" providerId="ADAL" clId="{07FBBC81-DFB2-4DB4-93F7-B50B714C5AA6}" dt="2022-07-21T12:42:41.892" v="1030" actId="1076"/>
          <ac:picMkLst>
            <pc:docMk/>
            <pc:sldMk cId="178657378" sldId="293"/>
            <ac:picMk id="6" creationId="{9B826CB8-3A8A-6EF0-E291-AAD6B5D57966}"/>
          </ac:picMkLst>
        </pc:picChg>
      </pc:sldChg>
      <pc:sldChg chg="addSp delSp modSp add mod ord delAnim modAnim">
        <pc:chgData name="NGUYEN PHAM ANH THU" userId="baf72463-252b-4d5f-a6ca-5a6327a9888d" providerId="ADAL" clId="{07FBBC81-DFB2-4DB4-93F7-B50B714C5AA6}" dt="2022-07-21T13:45:06.838" v="1610"/>
        <pc:sldMkLst>
          <pc:docMk/>
          <pc:sldMk cId="324444959" sldId="294"/>
        </pc:sldMkLst>
        <pc:spChg chg="add mod">
          <ac:chgData name="NGUYEN PHAM ANH THU" userId="baf72463-252b-4d5f-a6ca-5a6327a9888d" providerId="ADAL" clId="{07FBBC81-DFB2-4DB4-93F7-B50B714C5AA6}" dt="2022-07-21T12:49:47.917" v="1226" actId="1037"/>
          <ac:spMkLst>
            <pc:docMk/>
            <pc:sldMk cId="324444959" sldId="294"/>
            <ac:spMk id="2" creationId="{D7A02BB1-FCEB-C79A-22CD-AB91B33F6252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8" creationId="{5BF90287-977F-D9BE-E8A9-62DC1C267155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0" creationId="{D3A7254C-091D-5929-B034-3D5AACED5904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07FBBC81-DFB2-4DB4-93F7-B50B714C5AA6}" dt="2022-07-21T12:45:54.984" v="1036" actId="478"/>
          <ac:spMkLst>
            <pc:docMk/>
            <pc:sldMk cId="324444959" sldId="294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15" creationId="{A660EBDB-A722-2281-8182-279237B80061}"/>
          </ac:spMkLst>
        </pc:spChg>
        <pc:spChg chg="add mod">
          <ac:chgData name="NGUYEN PHAM ANH THU" userId="baf72463-252b-4d5f-a6ca-5a6327a9888d" providerId="ADAL" clId="{07FBBC81-DFB2-4DB4-93F7-B50B714C5AA6}" dt="2022-07-21T12:53:00.986" v="1582" actId="20577"/>
          <ac:spMkLst>
            <pc:docMk/>
            <pc:sldMk cId="324444959" sldId="294"/>
            <ac:spMk id="22" creationId="{EB611AFA-CBDB-B205-1976-A319E7150D77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30" creationId="{20075B7C-640C-20C9-9FDF-067523A2A4B4}"/>
          </ac:spMkLst>
        </pc:spChg>
        <pc:spChg chg="del">
          <ac:chgData name="NGUYEN PHAM ANH THU" userId="baf72463-252b-4d5f-a6ca-5a6327a9888d" providerId="ADAL" clId="{07FBBC81-DFB2-4DB4-93F7-B50B714C5AA6}" dt="2022-07-21T12:45:57.100" v="1037" actId="478"/>
          <ac:spMkLst>
            <pc:docMk/>
            <pc:sldMk cId="324444959" sldId="294"/>
            <ac:spMk id="31" creationId="{C7450120-1BE6-069B-0A6B-85EE14899E05}"/>
          </ac:spMkLst>
        </pc:spChg>
        <pc:spChg chg="mod">
          <ac:chgData name="NGUYEN PHAM ANH THU" userId="baf72463-252b-4d5f-a6ca-5a6327a9888d" providerId="ADAL" clId="{07FBBC81-DFB2-4DB4-93F7-B50B714C5AA6}" dt="2022-07-21T12:46:50.723" v="1048" actId="1076"/>
          <ac:spMkLst>
            <pc:docMk/>
            <pc:sldMk cId="324444959" sldId="294"/>
            <ac:spMk id="34" creationId="{B4DE6CBD-EB1A-7D56-3D59-4C6C4F0E9CD5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5" creationId="{811B7CF6-7946-3CD1-CB35-A719F3EBD933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7" creationId="{E03D0C00-BFD8-27E4-6AF7-BBEB6BAB67FE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38" creationId="{2CE67C04-AF01-8D21-F59F-40439A38CA52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39" creationId="{986AAFEF-D3B7-3EDE-76AD-59CD6EEC2816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1" creationId="{9F821E7E-E03A-DE5D-14E1-8529F364489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2" creationId="{F2D89D51-83CD-7DF0-62BC-4BE926C6D9F7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4" creationId="{133D04BD-498B-6EED-4A27-91F09D46074A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5" creationId="{CA34A2C3-62E4-16CA-EBFC-A4A84A10C1D8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6" creationId="{CE35587A-F4BB-ACE4-2DE1-524AE60A5556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7" creationId="{EF4FA92A-0A01-E51E-59D6-E46B08B4D3E2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48" creationId="{40C48867-E793-1C8E-F250-598F474AD327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49" creationId="{2F208126-93C0-5C06-7C72-4161CDAB3BF8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1" creationId="{942AFC8C-3AD3-382B-D828-92BC6AC4ECE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2" creationId="{AB12C811-8B0E-0FAC-2B67-6049A69B9E71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4" creationId="{BDCFDB9F-0F29-47E6-CF0F-9C4B734DC57B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5" creationId="{84DE7C20-C907-9DE6-9F07-0E8EEBAAF8E1}"/>
          </ac:spMkLst>
        </pc:spChg>
        <pc:spChg chg="add mod">
          <ac:chgData name="NGUYEN PHAM ANH THU" userId="baf72463-252b-4d5f-a6ca-5a6327a9888d" providerId="ADAL" clId="{07FBBC81-DFB2-4DB4-93F7-B50B714C5AA6}" dt="2022-07-21T12:46:35.783" v="1042" actId="1076"/>
          <ac:spMkLst>
            <pc:docMk/>
            <pc:sldMk cId="324444959" sldId="294"/>
            <ac:spMk id="56" creationId="{895F6681-1FAD-9124-0FFB-A37B74C2B81C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8" creationId="{D615EF81-AEB6-EA61-613E-9AB492E0A3B5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59" creationId="{C6C1D045-4EC0-05ED-CD6A-F31FF031913F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61" creationId="{6DF1E8E0-D78A-7333-ACA8-49FCB7C86DA0}"/>
          </ac:spMkLst>
        </pc:spChg>
        <pc:spChg chg="mod">
          <ac:chgData name="NGUYEN PHAM ANH THU" userId="baf72463-252b-4d5f-a6ca-5a6327a9888d" providerId="ADAL" clId="{07FBBC81-DFB2-4DB4-93F7-B50B714C5AA6}" dt="2022-07-21T12:46:31.044" v="1041"/>
          <ac:spMkLst>
            <pc:docMk/>
            <pc:sldMk cId="324444959" sldId="294"/>
            <ac:spMk id="62" creationId="{FDA92D22-25A2-79DE-9693-000BA5420351}"/>
          </ac:spMkLst>
        </pc:spChg>
        <pc:spChg chg="add mod">
          <ac:chgData name="NGUYEN PHAM ANH THU" userId="baf72463-252b-4d5f-a6ca-5a6327a9888d" providerId="ADAL" clId="{07FBBC81-DFB2-4DB4-93F7-B50B714C5AA6}" dt="2022-07-21T12:51:25.283" v="1330" actId="1076"/>
          <ac:spMkLst>
            <pc:docMk/>
            <pc:sldMk cId="324444959" sldId="294"/>
            <ac:spMk id="63" creationId="{29EB2E9F-1D28-343F-FC67-4774ACCB7D02}"/>
          </ac:spMkLst>
        </pc:spChg>
        <pc:spChg chg="add mod">
          <ac:chgData name="NGUYEN PHAM ANH THU" userId="baf72463-252b-4d5f-a6ca-5a6327a9888d" providerId="ADAL" clId="{07FBBC81-DFB2-4DB4-93F7-B50B714C5AA6}" dt="2022-07-21T12:53:08.833" v="1601" actId="1036"/>
          <ac:spMkLst>
            <pc:docMk/>
            <pc:sldMk cId="324444959" sldId="294"/>
            <ac:spMk id="64" creationId="{DFD83DCF-E285-811D-2C1C-702915B72D3E}"/>
          </ac:spMkLst>
        </pc:spChg>
        <pc:grpChg chg="add mod">
          <ac:chgData name="NGUYEN PHAM ANH THU" userId="baf72463-252b-4d5f-a6ca-5a6327a9888d" providerId="ADAL" clId="{07FBBC81-DFB2-4DB4-93F7-B50B714C5AA6}" dt="2022-07-21T12:47:00.772" v="1049" actId="1076"/>
          <ac:grpSpMkLst>
            <pc:docMk/>
            <pc:sldMk cId="324444959" sldId="294"/>
            <ac:grpSpMk id="23" creationId="{06EB1A04-8A00-3CC3-F2EC-DEE8ECF2A252}"/>
          </ac:grpSpMkLst>
        </pc:grpChg>
        <pc:grpChg chg="del">
          <ac:chgData name="NGUYEN PHAM ANH THU" userId="baf72463-252b-4d5f-a6ca-5a6327a9888d" providerId="ADAL" clId="{07FBBC81-DFB2-4DB4-93F7-B50B714C5AA6}" dt="2022-07-21T12:45:54.984" v="1036" actId="478"/>
          <ac:grpSpMkLst>
            <pc:docMk/>
            <pc:sldMk cId="324444959" sldId="294"/>
            <ac:grpSpMk id="24" creationId="{CD2AD0E6-EE82-ADC3-27B5-A24CE0567C94}"/>
          </ac:grpSpMkLst>
        </pc:grpChg>
        <pc:grpChg chg="del">
          <ac:chgData name="NGUYEN PHAM ANH THU" userId="baf72463-252b-4d5f-a6ca-5a6327a9888d" providerId="ADAL" clId="{07FBBC81-DFB2-4DB4-93F7-B50B714C5AA6}" dt="2022-07-21T12:45:54.984" v="1036" actId="478"/>
          <ac:grpSpMkLst>
            <pc:docMk/>
            <pc:sldMk cId="324444959" sldId="294"/>
            <ac:grpSpMk id="27" creationId="{39463348-EC0E-900A-333D-7D508EAB02EB}"/>
          </ac:grpSpMkLst>
        </pc:grpChg>
        <pc:grpChg chg="mod">
          <ac:chgData name="NGUYEN PHAM ANH THU" userId="baf72463-252b-4d5f-a6ca-5a6327a9888d" providerId="ADAL" clId="{07FBBC81-DFB2-4DB4-93F7-B50B714C5AA6}" dt="2022-07-21T12:46:31.044" v="1041"/>
          <ac:grpSpMkLst>
            <pc:docMk/>
            <pc:sldMk cId="324444959" sldId="294"/>
            <ac:grpSpMk id="32" creationId="{672DF4A9-A4E2-8427-6841-01AD6D62BCC2}"/>
          </ac:grpSpMkLst>
        </pc:grpChg>
        <pc:grpChg chg="mod">
          <ac:chgData name="NGUYEN PHAM ANH THU" userId="baf72463-252b-4d5f-a6ca-5a6327a9888d" providerId="ADAL" clId="{07FBBC81-DFB2-4DB4-93F7-B50B714C5AA6}" dt="2022-07-21T12:46:31.044" v="1041"/>
          <ac:grpSpMkLst>
            <pc:docMk/>
            <pc:sldMk cId="324444959" sldId="294"/>
            <ac:grpSpMk id="36" creationId="{6D1BFE70-18DA-E643-4183-9501209A08C6}"/>
          </ac:grpSpMkLst>
        </pc:grpChg>
        <pc:grpChg chg="add mod">
          <ac:chgData name="NGUYEN PHAM ANH THU" userId="baf72463-252b-4d5f-a6ca-5a6327a9888d" providerId="ADAL" clId="{07FBBC81-DFB2-4DB4-93F7-B50B714C5AA6}" dt="2022-07-21T12:49:51.187" v="1227" actId="1076"/>
          <ac:grpSpMkLst>
            <pc:docMk/>
            <pc:sldMk cId="324444959" sldId="294"/>
            <ac:grpSpMk id="40" creationId="{4EA636C2-9E35-603A-C45C-EE1C33A324D8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43" creationId="{36DE83E0-247A-515D-8DEA-7CBD0A5E3D12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50" creationId="{F786ECC9-9F08-9E30-A3ED-3C9CC042477B}"/>
          </ac:grpSpMkLst>
        </pc:grpChg>
        <pc:grpChg chg="add mod">
          <ac:chgData name="NGUYEN PHAM ANH THU" userId="baf72463-252b-4d5f-a6ca-5a6327a9888d" providerId="ADAL" clId="{07FBBC81-DFB2-4DB4-93F7-B50B714C5AA6}" dt="2022-07-21T12:46:35.783" v="1042" actId="1076"/>
          <ac:grpSpMkLst>
            <pc:docMk/>
            <pc:sldMk cId="324444959" sldId="294"/>
            <ac:grpSpMk id="53" creationId="{C3BE11E2-6079-16AA-47FC-AF60E97657DF}"/>
          </ac:grpSpMkLst>
        </pc:grpChg>
        <pc:grpChg chg="add mod">
          <ac:chgData name="NGUYEN PHAM ANH THU" userId="baf72463-252b-4d5f-a6ca-5a6327a9888d" providerId="ADAL" clId="{07FBBC81-DFB2-4DB4-93F7-B50B714C5AA6}" dt="2022-07-21T13:44:45.999" v="1602" actId="1076"/>
          <ac:grpSpMkLst>
            <pc:docMk/>
            <pc:sldMk cId="324444959" sldId="294"/>
            <ac:grpSpMk id="57" creationId="{3E3DBA42-D134-33DA-27AC-BD6796596D33}"/>
          </ac:grpSpMkLst>
        </pc:grpChg>
        <pc:grpChg chg="add mod">
          <ac:chgData name="NGUYEN PHAM ANH THU" userId="baf72463-252b-4d5f-a6ca-5a6327a9888d" providerId="ADAL" clId="{07FBBC81-DFB2-4DB4-93F7-B50B714C5AA6}" dt="2022-07-21T13:44:56.343" v="1607" actId="1036"/>
          <ac:grpSpMkLst>
            <pc:docMk/>
            <pc:sldMk cId="324444959" sldId="294"/>
            <ac:grpSpMk id="60" creationId="{FB5C15E7-AB83-6AE9-E0F3-5889807DBC4F}"/>
          </ac:grpSpMkLst>
        </pc:grpChg>
        <pc:picChg chg="del">
          <ac:chgData name="NGUYEN PHAM ANH THU" userId="baf72463-252b-4d5f-a6ca-5a6327a9888d" providerId="ADAL" clId="{07FBBC81-DFB2-4DB4-93F7-B50B714C5AA6}" dt="2022-07-21T12:45:54.984" v="1036" actId="478"/>
          <ac:picMkLst>
            <pc:docMk/>
            <pc:sldMk cId="324444959" sldId="294"/>
            <ac:picMk id="9" creationId="{8960C3EA-C9F9-5F3E-71EB-116E8B1A6963}"/>
          </ac:picMkLst>
        </pc:picChg>
        <pc:picChg chg="del">
          <ac:chgData name="NGUYEN PHAM ANH THU" userId="baf72463-252b-4d5f-a6ca-5a6327a9888d" providerId="ADAL" clId="{07FBBC81-DFB2-4DB4-93F7-B50B714C5AA6}" dt="2022-07-21T12:45:54.984" v="1036" actId="478"/>
          <ac:picMkLst>
            <pc:docMk/>
            <pc:sldMk cId="324444959" sldId="294"/>
            <ac:picMk id="33" creationId="{D3F0AA06-92FE-ADEA-0D66-13CD5FA0A05F}"/>
          </ac:picMkLst>
        </pc:picChg>
        <pc:cxnChg chg="del mod">
          <ac:chgData name="NGUYEN PHAM ANH THU" userId="baf72463-252b-4d5f-a6ca-5a6327a9888d" providerId="ADAL" clId="{07FBBC81-DFB2-4DB4-93F7-B50B714C5AA6}" dt="2022-07-21T12:45:54.984" v="1036" actId="478"/>
          <ac:cxnSpMkLst>
            <pc:docMk/>
            <pc:sldMk cId="324444959" sldId="294"/>
            <ac:cxnSpMk id="18" creationId="{845C5744-AE0A-15DA-7B58-EE1DC71EE7FA}"/>
          </ac:cxnSpMkLst>
        </pc:cxnChg>
      </pc:sldChg>
      <pc:sldChg chg="addSp delSp modSp add mod ord delAnim modAnim">
        <pc:chgData name="NGUYEN PHAM ANH THU" userId="baf72463-252b-4d5f-a6ca-5a6327a9888d" providerId="ADAL" clId="{07FBBC81-DFB2-4DB4-93F7-B50B714C5AA6}" dt="2022-07-21T14:08:55.686" v="2306" actId="1076"/>
        <pc:sldMkLst>
          <pc:docMk/>
          <pc:sldMk cId="2456073039" sldId="295"/>
        </pc:sldMkLst>
        <pc:spChg chg="mod">
          <ac:chgData name="NGUYEN PHAM ANH THU" userId="baf72463-252b-4d5f-a6ca-5a6327a9888d" providerId="ADAL" clId="{07FBBC81-DFB2-4DB4-93F7-B50B714C5AA6}" dt="2022-07-21T14:03:35.457" v="2165" actId="1076"/>
          <ac:spMkLst>
            <pc:docMk/>
            <pc:sldMk cId="2456073039" sldId="295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07FBBC81-DFB2-4DB4-93F7-B50B714C5AA6}" dt="2022-07-21T13:54:36.950" v="1842" actId="1076"/>
          <ac:spMkLst>
            <pc:docMk/>
            <pc:sldMk cId="2456073039" sldId="295"/>
            <ac:spMk id="5" creationId="{A9AA557E-CE21-1CE0-09EB-33F60919D916}"/>
          </ac:spMkLst>
        </pc:spChg>
        <pc:spChg chg="add mod">
          <ac:chgData name="NGUYEN PHAM ANH THU" userId="baf72463-252b-4d5f-a6ca-5a6327a9888d" providerId="ADAL" clId="{07FBBC81-DFB2-4DB4-93F7-B50B714C5AA6}" dt="2022-07-21T13:57:00.144" v="1853" actId="1076"/>
          <ac:spMkLst>
            <pc:docMk/>
            <pc:sldMk cId="2456073039" sldId="295"/>
            <ac:spMk id="6" creationId="{405CC620-68A7-1058-5503-848C05EA3048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7" creationId="{2B0095AF-7A1F-5E86-6B8E-706BB18C3C4D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8" creationId="{09CCE4A4-6718-68A4-88FE-47427B5A5DD5}"/>
          </ac:spMkLst>
        </pc:spChg>
        <pc:spChg chg="add mod">
          <ac:chgData name="NGUYEN PHAM ANH THU" userId="baf72463-252b-4d5f-a6ca-5a6327a9888d" providerId="ADAL" clId="{07FBBC81-DFB2-4DB4-93F7-B50B714C5AA6}" dt="2022-07-21T13:56:23.735" v="1849" actId="1076"/>
          <ac:spMkLst>
            <pc:docMk/>
            <pc:sldMk cId="2456073039" sldId="295"/>
            <ac:spMk id="9" creationId="{F4D98E2A-9760-F588-CC1F-1C7B665C8EE1}"/>
          </ac:spMkLst>
        </pc:spChg>
        <pc:spChg chg="add mod">
          <ac:chgData name="NGUYEN PHAM ANH THU" userId="baf72463-252b-4d5f-a6ca-5a6327a9888d" providerId="ADAL" clId="{07FBBC81-DFB2-4DB4-93F7-B50B714C5AA6}" dt="2022-07-21T13:57:27.757" v="1857" actId="1076"/>
          <ac:spMkLst>
            <pc:docMk/>
            <pc:sldMk cId="2456073039" sldId="295"/>
            <ac:spMk id="11" creationId="{BA2CB023-6E0E-D042-853F-5363E1BB1D95}"/>
          </ac:spMkLst>
        </pc:spChg>
        <pc:spChg chg="add mod">
          <ac:chgData name="NGUYEN PHAM ANH THU" userId="baf72463-252b-4d5f-a6ca-5a6327a9888d" providerId="ADAL" clId="{07FBBC81-DFB2-4DB4-93F7-B50B714C5AA6}" dt="2022-07-21T13:57:42.401" v="1859" actId="207"/>
          <ac:spMkLst>
            <pc:docMk/>
            <pc:sldMk cId="2456073039" sldId="295"/>
            <ac:spMk id="12" creationId="{A24ABAAA-5D64-8471-FDC7-EFA6D150FF08}"/>
          </ac:spMkLst>
        </pc:spChg>
        <pc:spChg chg="add mod">
          <ac:chgData name="NGUYEN PHAM ANH THU" userId="baf72463-252b-4d5f-a6ca-5a6327a9888d" providerId="ADAL" clId="{07FBBC81-DFB2-4DB4-93F7-B50B714C5AA6}" dt="2022-07-21T14:00:04.947" v="1952" actId="20577"/>
          <ac:spMkLst>
            <pc:docMk/>
            <pc:sldMk cId="2456073039" sldId="295"/>
            <ac:spMk id="15" creationId="{AC9B8136-28DF-1FB5-0B14-DC58603A9137}"/>
          </ac:spMkLst>
        </pc:spChg>
        <pc:spChg chg="add mod">
          <ac:chgData name="NGUYEN PHAM ANH THU" userId="baf72463-252b-4d5f-a6ca-5a6327a9888d" providerId="ADAL" clId="{07FBBC81-DFB2-4DB4-93F7-B50B714C5AA6}" dt="2022-07-21T14:03:33.461" v="2163" actId="1076"/>
          <ac:spMkLst>
            <pc:docMk/>
            <pc:sldMk cId="2456073039" sldId="295"/>
            <ac:spMk id="16" creationId="{C3609004-6678-9B1A-62F0-39B9E19CC8A0}"/>
          </ac:spMkLst>
        </pc:spChg>
        <pc:spChg chg="mod">
          <ac:chgData name="NGUYEN PHAM ANH THU" userId="baf72463-252b-4d5f-a6ca-5a6327a9888d" providerId="ADAL" clId="{07FBBC81-DFB2-4DB4-93F7-B50B714C5AA6}" dt="2022-07-21T14:04:20.134" v="2230" actId="14100"/>
          <ac:spMkLst>
            <pc:docMk/>
            <pc:sldMk cId="2456073039" sldId="295"/>
            <ac:spMk id="18" creationId="{9B0B7953-F96D-ED36-5228-51CF27689BB9}"/>
          </ac:spMkLst>
        </pc:spChg>
        <pc:spChg chg="mod">
          <ac:chgData name="NGUYEN PHAM ANH THU" userId="baf72463-252b-4d5f-a6ca-5a6327a9888d" providerId="ADAL" clId="{07FBBC81-DFB2-4DB4-93F7-B50B714C5AA6}" dt="2022-07-21T13:59:05.318" v="1867"/>
          <ac:spMkLst>
            <pc:docMk/>
            <pc:sldMk cId="2456073039" sldId="295"/>
            <ac:spMk id="21" creationId="{6BAB0B11-36A9-EEB3-92D9-FB48D1DB03D3}"/>
          </ac:spMkLst>
        </pc:spChg>
        <pc:spChg chg="add mod">
          <ac:chgData name="NGUYEN PHAM ANH THU" userId="baf72463-252b-4d5f-a6ca-5a6327a9888d" providerId="ADAL" clId="{07FBBC81-DFB2-4DB4-93F7-B50B714C5AA6}" dt="2022-07-21T14:01:30" v="2070" actId="14100"/>
          <ac:spMkLst>
            <pc:docMk/>
            <pc:sldMk cId="2456073039" sldId="295"/>
            <ac:spMk id="24" creationId="{C4491115-3139-7055-039D-D074C23A4166}"/>
          </ac:spMkLst>
        </pc:spChg>
        <pc:spChg chg="add mod">
          <ac:chgData name="NGUYEN PHAM ANH THU" userId="baf72463-252b-4d5f-a6ca-5a6327a9888d" providerId="ADAL" clId="{07FBBC81-DFB2-4DB4-93F7-B50B714C5AA6}" dt="2022-07-21T14:03:56.029" v="2170" actId="1076"/>
          <ac:spMkLst>
            <pc:docMk/>
            <pc:sldMk cId="2456073039" sldId="295"/>
            <ac:spMk id="25" creationId="{923D5B8D-1E51-ADEE-0FDA-C43FDD614970}"/>
          </ac:spMkLst>
        </pc:spChg>
        <pc:spChg chg="add mod">
          <ac:chgData name="NGUYEN PHAM ANH THU" userId="baf72463-252b-4d5f-a6ca-5a6327a9888d" providerId="ADAL" clId="{07FBBC81-DFB2-4DB4-93F7-B50B714C5AA6}" dt="2022-07-21T14:07:57.840" v="2300" actId="114"/>
          <ac:spMkLst>
            <pc:docMk/>
            <pc:sldMk cId="2456073039" sldId="295"/>
            <ac:spMk id="26" creationId="{92EB0C32-805F-AB09-F010-CE1079C6FBCE}"/>
          </ac:spMkLst>
        </pc:spChg>
        <pc:spChg chg="add mod">
          <ac:chgData name="NGUYEN PHAM ANH THU" userId="baf72463-252b-4d5f-a6ca-5a6327a9888d" providerId="ADAL" clId="{07FBBC81-DFB2-4DB4-93F7-B50B714C5AA6}" dt="2022-07-21T14:08:55.686" v="2306" actId="1076"/>
          <ac:spMkLst>
            <pc:docMk/>
            <pc:sldMk cId="2456073039" sldId="295"/>
            <ac:spMk id="27" creationId="{C364E165-FF3E-FDF7-79B5-DDEB2FCF6A17}"/>
          </ac:spMkLst>
        </pc:spChg>
        <pc:grpChg chg="add mod">
          <ac:chgData name="NGUYEN PHAM ANH THU" userId="baf72463-252b-4d5f-a6ca-5a6327a9888d" providerId="ADAL" clId="{07FBBC81-DFB2-4DB4-93F7-B50B714C5AA6}" dt="2022-07-21T13:59:05.318" v="1867"/>
          <ac:grpSpMkLst>
            <pc:docMk/>
            <pc:sldMk cId="2456073039" sldId="295"/>
            <ac:grpSpMk id="17" creationId="{BA2B1C74-315F-C2D8-EEF6-D47766C8BF20}"/>
          </ac:grpSpMkLst>
        </pc:grpChg>
        <pc:grpChg chg="add del mod">
          <ac:chgData name="NGUYEN PHAM ANH THU" userId="baf72463-252b-4d5f-a6ca-5a6327a9888d" providerId="ADAL" clId="{07FBBC81-DFB2-4DB4-93F7-B50B714C5AA6}" dt="2022-07-21T14:04:43.900" v="2232" actId="478"/>
          <ac:grpSpMkLst>
            <pc:docMk/>
            <pc:sldMk cId="2456073039" sldId="295"/>
            <ac:grpSpMk id="20" creationId="{8948A0BC-C577-3603-DBEA-0FFE9DE17186}"/>
          </ac:grpSpMkLst>
        </pc:grpChg>
        <pc:picChg chg="add del mod">
          <ac:chgData name="NGUYEN PHAM ANH THU" userId="baf72463-252b-4d5f-a6ca-5a6327a9888d" providerId="ADAL" clId="{07FBBC81-DFB2-4DB4-93F7-B50B714C5AA6}" dt="2022-07-21T13:56:29.658" v="1850" actId="478"/>
          <ac:picMkLst>
            <pc:docMk/>
            <pc:sldMk cId="2456073039" sldId="295"/>
            <ac:picMk id="13" creationId="{C4A136F8-DF9E-926A-1CA5-717D50FE846A}"/>
          </ac:picMkLst>
        </pc:picChg>
        <pc:picChg chg="add 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19" creationId="{B9112E61-6311-0BC1-C647-365B6B511C7F}"/>
          </ac:picMkLst>
        </pc:picChg>
        <pc:picChg chg="mod">
          <ac:chgData name="NGUYEN PHAM ANH THU" userId="baf72463-252b-4d5f-a6ca-5a6327a9888d" providerId="ADAL" clId="{07FBBC81-DFB2-4DB4-93F7-B50B714C5AA6}" dt="2022-07-21T13:59:05.318" v="1867"/>
          <ac:picMkLst>
            <pc:docMk/>
            <pc:sldMk cId="2456073039" sldId="295"/>
            <ac:picMk id="22" creationId="{D2C2C93F-019B-00AD-11BE-963F4D580687}"/>
          </ac:picMkLst>
        </pc:picChg>
        <pc:picChg chg="add del mod">
          <ac:chgData name="NGUYEN PHAM ANH THU" userId="baf72463-252b-4d5f-a6ca-5a6327a9888d" providerId="ADAL" clId="{07FBBC81-DFB2-4DB4-93F7-B50B714C5AA6}" dt="2022-07-21T14:05:47.745" v="2234" actId="478"/>
          <ac:picMkLst>
            <pc:docMk/>
            <pc:sldMk cId="2456073039" sldId="295"/>
            <ac:picMk id="23" creationId="{FC6CA626-201F-A74A-48CE-267EB1B3A45D}"/>
          </ac:picMkLst>
        </pc:picChg>
        <pc:cxnChg chg="add mod">
          <ac:chgData name="NGUYEN PHAM ANH THU" userId="baf72463-252b-4d5f-a6ca-5a6327a9888d" providerId="ADAL" clId="{07FBBC81-DFB2-4DB4-93F7-B50B714C5AA6}" dt="2022-07-21T13:57:00.144" v="1853" actId="1076"/>
          <ac:cxnSpMkLst>
            <pc:docMk/>
            <pc:sldMk cId="2456073039" sldId="295"/>
            <ac:cxnSpMk id="10" creationId="{13D13A5E-DD6D-B4B7-EEE3-9C17C63FF6F5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1T13:48:21.686" v="1797" actId="14100"/>
        <pc:sldMkLst>
          <pc:docMk/>
          <pc:sldMk cId="103743383" sldId="296"/>
        </pc:sldMkLst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2" creationId="{D7A02BB1-FCEB-C79A-22CD-AB91B33F6252}"/>
          </ac:spMkLst>
        </pc:spChg>
        <pc:spChg chg="mod">
          <ac:chgData name="NGUYEN PHAM ANH THU" userId="baf72463-252b-4d5f-a6ca-5a6327a9888d" providerId="ADAL" clId="{07FBBC81-DFB2-4DB4-93F7-B50B714C5AA6}" dt="2022-07-21T13:48:21.686" v="1797" actId="14100"/>
          <ac:spMkLst>
            <pc:docMk/>
            <pc:sldMk cId="103743383" sldId="296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22" creationId="{EB611AFA-CBDB-B205-1976-A319E7150D77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39" creationId="{986AAFEF-D3B7-3EDE-76AD-59CD6EEC2816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63" creationId="{29EB2E9F-1D28-343F-FC67-4774ACCB7D02}"/>
          </ac:spMkLst>
        </pc:spChg>
        <pc:spChg chg="del">
          <ac:chgData name="NGUYEN PHAM ANH THU" userId="baf72463-252b-4d5f-a6ca-5a6327a9888d" providerId="ADAL" clId="{07FBBC81-DFB2-4DB4-93F7-B50B714C5AA6}" dt="2022-07-21T13:45:20.259" v="1612" actId="478"/>
          <ac:spMkLst>
            <pc:docMk/>
            <pc:sldMk cId="103743383" sldId="296"/>
            <ac:spMk id="64" creationId="{DFD83DCF-E285-811D-2C1C-702915B72D3E}"/>
          </ac:spMkLst>
        </pc:spChg>
        <pc:spChg chg="mod">
          <ac:chgData name="NGUYEN PHAM ANH THU" userId="baf72463-252b-4d5f-a6ca-5a6327a9888d" providerId="ADAL" clId="{07FBBC81-DFB2-4DB4-93F7-B50B714C5AA6}" dt="2022-07-21T13:46:51.719" v="1749" actId="403"/>
          <ac:spMkLst>
            <pc:docMk/>
            <pc:sldMk cId="103743383" sldId="296"/>
            <ac:spMk id="67" creationId="{991FFFA9-AF04-5CF6-C19E-24D89EEB5016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68" creationId="{986DCA12-8843-E715-6125-0D62D4F29139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0" creationId="{A1F5A1B1-6B55-B6F4-9306-09B2579AE8AA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1" creationId="{EF602CAB-6E21-EDC2-F7C2-F8C7087F7314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2" creationId="{3BABC3BE-EABB-1B01-5326-9349364387D3}"/>
          </ac:spMkLst>
        </pc:spChg>
        <pc:spChg chg="add mod">
          <ac:chgData name="NGUYEN PHAM ANH THU" userId="baf72463-252b-4d5f-a6ca-5a6327a9888d" providerId="ADAL" clId="{07FBBC81-DFB2-4DB4-93F7-B50B714C5AA6}" dt="2022-07-21T13:48:08.382" v="1795" actId="1037"/>
          <ac:spMkLst>
            <pc:docMk/>
            <pc:sldMk cId="103743383" sldId="296"/>
            <ac:spMk id="73" creationId="{7FEAAF67-44FE-7FC3-C20A-A966352330CD}"/>
          </ac:spMkLst>
        </pc:spChg>
        <pc:spChg chg="add mod">
          <ac:chgData name="NGUYEN PHAM ANH THU" userId="baf72463-252b-4d5f-a6ca-5a6327a9888d" providerId="ADAL" clId="{07FBBC81-DFB2-4DB4-93F7-B50B714C5AA6}" dt="2022-07-21T13:48:08.382" v="1795" actId="1037"/>
          <ac:spMkLst>
            <pc:docMk/>
            <pc:sldMk cId="103743383" sldId="296"/>
            <ac:spMk id="74" creationId="{2953D9FE-D30C-04A7-435B-E9E4ECC55B08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6" creationId="{89E4B92D-6484-332A-9FB7-4B9CF5D6FDC3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77" creationId="{378ADB23-2AE3-120B-BDCB-AF650AC7CB81}"/>
          </ac:spMkLst>
        </pc:spChg>
        <pc:spChg chg="mod">
          <ac:chgData name="NGUYEN PHAM ANH THU" userId="baf72463-252b-4d5f-a6ca-5a6327a9888d" providerId="ADAL" clId="{07FBBC81-DFB2-4DB4-93F7-B50B714C5AA6}" dt="2022-07-21T13:47:07.662" v="1755" actId="403"/>
          <ac:spMkLst>
            <pc:docMk/>
            <pc:sldMk cId="103743383" sldId="296"/>
            <ac:spMk id="80" creationId="{32682988-020D-114F-5BE9-27EF7F4D0ADF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1" creationId="{A29A9703-78FB-3661-B601-8E07F600DBC3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3" creationId="{4EBC319F-4EDE-E544-5DE2-4066598E76C1}"/>
          </ac:spMkLst>
        </pc:spChg>
        <pc:spChg chg="mod">
          <ac:chgData name="NGUYEN PHAM ANH THU" userId="baf72463-252b-4d5f-a6ca-5a6327a9888d" providerId="ADAL" clId="{07FBBC81-DFB2-4DB4-93F7-B50B714C5AA6}" dt="2022-07-21T13:45:28.904" v="1613"/>
          <ac:spMkLst>
            <pc:docMk/>
            <pc:sldMk cId="103743383" sldId="296"/>
            <ac:spMk id="84" creationId="{5CFB03D9-39CB-3805-D680-A7D847CFD6AE}"/>
          </ac:spMkLst>
        </pc:spChg>
        <pc:spChg chg="add mod">
          <ac:chgData name="NGUYEN PHAM ANH THU" userId="baf72463-252b-4d5f-a6ca-5a6327a9888d" providerId="ADAL" clId="{07FBBC81-DFB2-4DB4-93F7-B50B714C5AA6}" dt="2022-07-21T13:48:16.898" v="1796" actId="14100"/>
          <ac:spMkLst>
            <pc:docMk/>
            <pc:sldMk cId="103743383" sldId="296"/>
            <ac:spMk id="85" creationId="{AD1D4387-CDC7-BFA5-6937-AA1EBF73CD16}"/>
          </ac:spMkLst>
        </pc:s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23" creationId="{06EB1A04-8A00-3CC3-F2EC-DEE8ECF2A252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40" creationId="{4EA636C2-9E35-603A-C45C-EE1C33A324D8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57" creationId="{3E3DBA42-D134-33DA-27AC-BD6796596D33}"/>
          </ac:grpSpMkLst>
        </pc:grpChg>
        <pc:grpChg chg="del">
          <ac:chgData name="NGUYEN PHAM ANH THU" userId="baf72463-252b-4d5f-a6ca-5a6327a9888d" providerId="ADAL" clId="{07FBBC81-DFB2-4DB4-93F7-B50B714C5AA6}" dt="2022-07-21T13:45:20.259" v="1612" actId="478"/>
          <ac:grpSpMkLst>
            <pc:docMk/>
            <pc:sldMk cId="103743383" sldId="296"/>
            <ac:grpSpMk id="60" creationId="{FB5C15E7-AB83-6AE9-E0F3-5889807DBC4F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65" creationId="{4373C517-CA19-CA92-EF17-E399B418EFD6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66" creationId="{CEAD5485-B97C-AD23-F193-BDC9DC14390E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69" creationId="{92A7BE64-AEB2-E362-9A60-6B29CBC5574F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75" creationId="{7308B058-15D3-C676-2022-A6B7C98164CA}"/>
          </ac:grpSpMkLst>
        </pc:grpChg>
        <pc:grpChg chg="add mod">
          <ac:chgData name="NGUYEN PHAM ANH THU" userId="baf72463-252b-4d5f-a6ca-5a6327a9888d" providerId="ADAL" clId="{07FBBC81-DFB2-4DB4-93F7-B50B714C5AA6}" dt="2022-07-21T13:48:08.382" v="1795" actId="1037"/>
          <ac:grpSpMkLst>
            <pc:docMk/>
            <pc:sldMk cId="103743383" sldId="296"/>
            <ac:grpSpMk id="78" creationId="{1DF49F45-EBAB-A10A-2C3F-7B4587B26709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79" creationId="{5FF2B8B5-8A06-BE81-FE29-55C8AA58C37F}"/>
          </ac:grpSpMkLst>
        </pc:grpChg>
        <pc:grpChg chg="mod">
          <ac:chgData name="NGUYEN PHAM ANH THU" userId="baf72463-252b-4d5f-a6ca-5a6327a9888d" providerId="ADAL" clId="{07FBBC81-DFB2-4DB4-93F7-B50B714C5AA6}" dt="2022-07-21T13:45:28.904" v="1613"/>
          <ac:grpSpMkLst>
            <pc:docMk/>
            <pc:sldMk cId="103743383" sldId="296"/>
            <ac:grpSpMk id="82" creationId="{B9C97529-68A1-36A5-37DE-2204970D49E7}"/>
          </ac:grpSpMkLst>
        </pc:grpChg>
      </pc:sldChg>
      <pc:sldChg chg="addSp delSp modSp add mod delAnim modAnim">
        <pc:chgData name="NGUYEN PHAM ANH THU" userId="baf72463-252b-4d5f-a6ca-5a6327a9888d" providerId="ADAL" clId="{07FBBC81-DFB2-4DB4-93F7-B50B714C5AA6}" dt="2022-07-21T14:13:52.341" v="2532" actId="114"/>
        <pc:sldMkLst>
          <pc:docMk/>
          <pc:sldMk cId="1427599126" sldId="297"/>
        </pc:sldMkLst>
        <pc:spChg chg="mod">
          <ac:chgData name="NGUYEN PHAM ANH THU" userId="baf72463-252b-4d5f-a6ca-5a6327a9888d" providerId="ADAL" clId="{07FBBC81-DFB2-4DB4-93F7-B50B714C5AA6}" dt="2022-07-21T14:12:30.479" v="2505" actId="1076"/>
          <ac:spMkLst>
            <pc:docMk/>
            <pc:sldMk cId="1427599126" sldId="297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5" creationId="{A9AA557E-CE21-1CE0-09EB-33F60919D916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6" creationId="{405CC620-68A7-1058-5503-848C05EA3048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7" creationId="{2B0095AF-7A1F-5E86-6B8E-706BB18C3C4D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8" creationId="{09CCE4A4-6718-68A4-88FE-47427B5A5DD5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9" creationId="{F4D98E2A-9760-F588-CC1F-1C7B665C8EE1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1" creationId="{BA2CB023-6E0E-D042-853F-5363E1BB1D95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2" creationId="{A24ABAAA-5D64-8471-FDC7-EFA6D150FF08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5" creationId="{AC9B8136-28DF-1FB5-0B14-DC58603A9137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16" creationId="{C3609004-6678-9B1A-62F0-39B9E19CC8A0}"/>
          </ac:spMkLst>
        </pc:spChg>
        <pc:spChg chg="add mod">
          <ac:chgData name="NGUYEN PHAM ANH THU" userId="baf72463-252b-4d5f-a6ca-5a6327a9888d" providerId="ADAL" clId="{07FBBC81-DFB2-4DB4-93F7-B50B714C5AA6}" dt="2022-07-21T14:09:25.344" v="2309"/>
          <ac:spMkLst>
            <pc:docMk/>
            <pc:sldMk cId="1427599126" sldId="297"/>
            <ac:spMk id="22" creationId="{EE927E42-05FE-636F-A6B4-2241020170A9}"/>
          </ac:spMkLst>
        </pc:spChg>
        <pc:spChg chg="add mod">
          <ac:chgData name="NGUYEN PHAM ANH THU" userId="baf72463-252b-4d5f-a6ca-5a6327a9888d" providerId="ADAL" clId="{07FBBC81-DFB2-4DB4-93F7-B50B714C5AA6}" dt="2022-07-21T14:09:25.344" v="2309"/>
          <ac:spMkLst>
            <pc:docMk/>
            <pc:sldMk cId="1427599126" sldId="297"/>
            <ac:spMk id="23" creationId="{23D0FF76-1E74-F3A7-F792-8C3C96CD412E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4" creationId="{C4491115-3139-7055-039D-D074C23A4166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5" creationId="{923D5B8D-1E51-ADEE-0FDA-C43FDD614970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6" creationId="{92EB0C32-805F-AB09-F010-CE1079C6FBCE}"/>
          </ac:spMkLst>
        </pc:spChg>
        <pc:spChg chg="del">
          <ac:chgData name="NGUYEN PHAM ANH THU" userId="baf72463-252b-4d5f-a6ca-5a6327a9888d" providerId="ADAL" clId="{07FBBC81-DFB2-4DB4-93F7-B50B714C5AA6}" dt="2022-07-21T14:09:24.536" v="2308" actId="478"/>
          <ac:spMkLst>
            <pc:docMk/>
            <pc:sldMk cId="1427599126" sldId="297"/>
            <ac:spMk id="27" creationId="{C364E165-FF3E-FDF7-79B5-DDEB2FCF6A17}"/>
          </ac:spMkLst>
        </pc:spChg>
        <pc:spChg chg="add mod">
          <ac:chgData name="NGUYEN PHAM ANH THU" userId="baf72463-252b-4d5f-a6ca-5a6327a9888d" providerId="ADAL" clId="{07FBBC81-DFB2-4DB4-93F7-B50B714C5AA6}" dt="2022-07-21T14:10:11.292" v="2373" actId="14100"/>
          <ac:spMkLst>
            <pc:docMk/>
            <pc:sldMk cId="1427599126" sldId="297"/>
            <ac:spMk id="28" creationId="{3E3D69E4-9C85-4F84-B3FA-DC65B446362E}"/>
          </ac:spMkLst>
        </pc:spChg>
        <pc:spChg chg="mod">
          <ac:chgData name="NGUYEN PHAM ANH THU" userId="baf72463-252b-4d5f-a6ca-5a6327a9888d" providerId="ADAL" clId="{07FBBC81-DFB2-4DB4-93F7-B50B714C5AA6}" dt="2022-07-21T14:10:04.924" v="2370" actId="14100"/>
          <ac:spMkLst>
            <pc:docMk/>
            <pc:sldMk cId="1427599126" sldId="297"/>
            <ac:spMk id="30" creationId="{20AD52EB-F2A1-BCDB-8A27-BB0E0EB1E452}"/>
          </ac:spMkLst>
        </pc:spChg>
        <pc:spChg chg="add mod">
          <ac:chgData name="NGUYEN PHAM ANH THU" userId="baf72463-252b-4d5f-a6ca-5a6327a9888d" providerId="ADAL" clId="{07FBBC81-DFB2-4DB4-93F7-B50B714C5AA6}" dt="2022-07-21T14:11:43.574" v="2492" actId="1037"/>
          <ac:spMkLst>
            <pc:docMk/>
            <pc:sldMk cId="1427599126" sldId="297"/>
            <ac:spMk id="32" creationId="{A2A65FEA-4649-F92A-ED71-CA507D0059D6}"/>
          </ac:spMkLst>
        </pc:spChg>
        <pc:spChg chg="mod">
          <ac:chgData name="NGUYEN PHAM ANH THU" userId="baf72463-252b-4d5f-a6ca-5a6327a9888d" providerId="ADAL" clId="{07FBBC81-DFB2-4DB4-93F7-B50B714C5AA6}" dt="2022-07-21T14:13:52.341" v="2532" actId="114"/>
          <ac:spMkLst>
            <pc:docMk/>
            <pc:sldMk cId="1427599126" sldId="297"/>
            <ac:spMk id="34" creationId="{1A32C6A1-AE03-B95C-454F-7B6CAE5ED002}"/>
          </ac:spMkLst>
        </pc:spChg>
        <pc:spChg chg="add del">
          <ac:chgData name="NGUYEN PHAM ANH THU" userId="baf72463-252b-4d5f-a6ca-5a6327a9888d" providerId="ADAL" clId="{07FBBC81-DFB2-4DB4-93F7-B50B714C5AA6}" dt="2022-07-21T14:12:16.440" v="2500" actId="22"/>
          <ac:spMkLst>
            <pc:docMk/>
            <pc:sldMk cId="1427599126" sldId="297"/>
            <ac:spMk id="36" creationId="{52A17060-1461-E871-C8C3-0A6CC084DB69}"/>
          </ac:spMkLst>
        </pc:spChg>
        <pc:grpChg chg="del">
          <ac:chgData name="NGUYEN PHAM ANH THU" userId="baf72463-252b-4d5f-a6ca-5a6327a9888d" providerId="ADAL" clId="{07FBBC81-DFB2-4DB4-93F7-B50B714C5AA6}" dt="2022-07-21T14:09:24.536" v="2308" actId="478"/>
          <ac:grpSpMkLst>
            <pc:docMk/>
            <pc:sldMk cId="1427599126" sldId="297"/>
            <ac:grpSpMk id="17" creationId="{BA2B1C74-315F-C2D8-EEF6-D47766C8BF20}"/>
          </ac:grpSpMkLst>
        </pc:grpChg>
        <pc:grpChg chg="add mod">
          <ac:chgData name="NGUYEN PHAM ANH THU" userId="baf72463-252b-4d5f-a6ca-5a6327a9888d" providerId="ADAL" clId="{07FBBC81-DFB2-4DB4-93F7-B50B714C5AA6}" dt="2022-07-21T14:09:53.387" v="2348"/>
          <ac:grpSpMkLst>
            <pc:docMk/>
            <pc:sldMk cId="1427599126" sldId="297"/>
            <ac:grpSpMk id="29" creationId="{A805F92A-B12E-3520-9000-C9A449A99075}"/>
          </ac:grpSpMkLst>
        </pc:grpChg>
        <pc:grpChg chg="add mod">
          <ac:chgData name="NGUYEN PHAM ANH THU" userId="baf72463-252b-4d5f-a6ca-5a6327a9888d" providerId="ADAL" clId="{07FBBC81-DFB2-4DB4-93F7-B50B714C5AA6}" dt="2022-07-21T14:13:25.829" v="2528" actId="1076"/>
          <ac:grpSpMkLst>
            <pc:docMk/>
            <pc:sldMk cId="1427599126" sldId="297"/>
            <ac:grpSpMk id="33" creationId="{F296FD06-5534-6900-9AC6-C1D6222FB7AA}"/>
          </ac:grpSpMkLst>
        </pc:grpChg>
        <pc:picChg chg="mod">
          <ac:chgData name="NGUYEN PHAM ANH THU" userId="baf72463-252b-4d5f-a6ca-5a6327a9888d" providerId="ADAL" clId="{07FBBC81-DFB2-4DB4-93F7-B50B714C5AA6}" dt="2022-07-21T14:11:47.340" v="2497" actId="1037"/>
          <ac:picMkLst>
            <pc:docMk/>
            <pc:sldMk cId="1427599126" sldId="297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07FBBC81-DFB2-4DB4-93F7-B50B714C5AA6}" dt="2022-07-21T14:09:53.387" v="2348"/>
          <ac:picMkLst>
            <pc:docMk/>
            <pc:sldMk cId="1427599126" sldId="297"/>
            <ac:picMk id="31" creationId="{28D8CD62-E4BC-911D-207A-02B03221C857}"/>
          </ac:picMkLst>
        </pc:picChg>
        <pc:picChg chg="mod">
          <ac:chgData name="NGUYEN PHAM ANH THU" userId="baf72463-252b-4d5f-a6ca-5a6327a9888d" providerId="ADAL" clId="{07FBBC81-DFB2-4DB4-93F7-B50B714C5AA6}" dt="2022-07-21T14:13:21.967" v="2527" actId="1076"/>
          <ac:picMkLst>
            <pc:docMk/>
            <pc:sldMk cId="1427599126" sldId="297"/>
            <ac:picMk id="35" creationId="{2688B3C1-E3E7-3764-7900-3192BEA47351}"/>
          </ac:picMkLst>
        </pc:picChg>
        <pc:cxnChg chg="del">
          <ac:chgData name="NGUYEN PHAM ANH THU" userId="baf72463-252b-4d5f-a6ca-5a6327a9888d" providerId="ADAL" clId="{07FBBC81-DFB2-4DB4-93F7-B50B714C5AA6}" dt="2022-07-21T14:09:24.536" v="2308" actId="478"/>
          <ac:cxnSpMkLst>
            <pc:docMk/>
            <pc:sldMk cId="1427599126" sldId="297"/>
            <ac:cxnSpMk id="10" creationId="{13D13A5E-DD6D-B4B7-EEE3-9C17C63FF6F5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2:38:19.866" v="2832" actId="14100"/>
        <pc:sldMkLst>
          <pc:docMk/>
          <pc:sldMk cId="3000893434" sldId="298"/>
        </pc:sldMkLst>
        <pc:spChg chg="add del">
          <ac:chgData name="NGUYEN PHAM ANH THU" userId="baf72463-252b-4d5f-a6ca-5a6327a9888d" providerId="ADAL" clId="{07FBBC81-DFB2-4DB4-93F7-B50B714C5AA6}" dt="2022-07-22T01:45:06.108" v="2539" actId="478"/>
          <ac:spMkLst>
            <pc:docMk/>
            <pc:sldMk cId="3000893434" sldId="298"/>
            <ac:spMk id="2" creationId="{01D45272-CEB7-684F-56D2-A7B8DFD27BA6}"/>
          </ac:spMkLst>
        </pc:spChg>
        <pc:spChg chg="mod">
          <ac:chgData name="NGUYEN PHAM ANH THU" userId="baf72463-252b-4d5f-a6ca-5a6327a9888d" providerId="ADAL" clId="{07FBBC81-DFB2-4DB4-93F7-B50B714C5AA6}" dt="2022-07-22T01:52:37.082" v="2642" actId="20577"/>
          <ac:spMkLst>
            <pc:docMk/>
            <pc:sldMk cId="3000893434" sldId="298"/>
            <ac:spMk id="4" creationId="{0D8E678F-CA1C-B39F-663E-4DECEEB0F2CC}"/>
          </ac:spMkLst>
        </pc:spChg>
        <pc:spChg chg="add del">
          <ac:chgData name="NGUYEN PHAM ANH THU" userId="baf72463-252b-4d5f-a6ca-5a6327a9888d" providerId="ADAL" clId="{07FBBC81-DFB2-4DB4-93F7-B50B714C5AA6}" dt="2022-07-22T01:46:43.925" v="2569" actId="478"/>
          <ac:spMkLst>
            <pc:docMk/>
            <pc:sldMk cId="3000893434" sldId="298"/>
            <ac:spMk id="5" creationId="{59C5EAFB-2A12-B0C5-98F3-A8D3D8BEF9B8}"/>
          </ac:spMkLst>
        </pc:spChg>
        <pc:spChg chg="add mod">
          <ac:chgData name="NGUYEN PHAM ANH THU" userId="baf72463-252b-4d5f-a6ca-5a6327a9888d" providerId="ADAL" clId="{07FBBC81-DFB2-4DB4-93F7-B50B714C5AA6}" dt="2022-07-22T02:32:27.048" v="2736" actId="164"/>
          <ac:spMkLst>
            <pc:docMk/>
            <pc:sldMk cId="3000893434" sldId="298"/>
            <ac:spMk id="6" creationId="{8D8335C5-F5DB-CA21-C066-5F714423D6D9}"/>
          </ac:spMkLst>
        </pc:spChg>
        <pc:spChg chg="add mod">
          <ac:chgData name="NGUYEN PHAM ANH THU" userId="baf72463-252b-4d5f-a6ca-5a6327a9888d" providerId="ADAL" clId="{07FBBC81-DFB2-4DB4-93F7-B50B714C5AA6}" dt="2022-07-22T02:35:44.309" v="2773" actId="164"/>
          <ac:spMkLst>
            <pc:docMk/>
            <pc:sldMk cId="3000893434" sldId="298"/>
            <ac:spMk id="15" creationId="{C31BE5AB-EF17-25AA-E28D-F21C71F53A81}"/>
          </ac:spMkLst>
        </pc:spChg>
        <pc:spChg chg="add mod">
          <ac:chgData name="NGUYEN PHAM ANH THU" userId="baf72463-252b-4d5f-a6ca-5a6327a9888d" providerId="ADAL" clId="{07FBBC81-DFB2-4DB4-93F7-B50B714C5AA6}" dt="2022-07-22T02:35:44.309" v="2773" actId="164"/>
          <ac:spMkLst>
            <pc:docMk/>
            <pc:sldMk cId="3000893434" sldId="298"/>
            <ac:spMk id="16" creationId="{5E913121-1074-DF25-A242-0EFAC781DAEB}"/>
          </ac:spMkLst>
        </pc:spChg>
        <pc:spChg chg="add del mod">
          <ac:chgData name="NGUYEN PHAM ANH THU" userId="baf72463-252b-4d5f-a6ca-5a6327a9888d" providerId="ADAL" clId="{07FBBC81-DFB2-4DB4-93F7-B50B714C5AA6}" dt="2022-07-22T01:46:43.197" v="2568" actId="478"/>
          <ac:spMkLst>
            <pc:docMk/>
            <pc:sldMk cId="3000893434" sldId="298"/>
            <ac:spMk id="19" creationId="{243CB5A9-D69A-E938-5039-941521DA6194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2" creationId="{EE927E42-05FE-636F-A6B4-2241020170A9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3" creationId="{23D0FF76-1E74-F3A7-F792-8C3C96CD412E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28" creationId="{3E3D69E4-9C85-4F84-B3FA-DC65B446362E}"/>
          </ac:spMkLst>
        </pc:spChg>
        <pc:spChg chg="del">
          <ac:chgData name="NGUYEN PHAM ANH THU" userId="baf72463-252b-4d5f-a6ca-5a6327a9888d" providerId="ADAL" clId="{07FBBC81-DFB2-4DB4-93F7-B50B714C5AA6}" dt="2022-07-22T01:35:51.958" v="2535" actId="478"/>
          <ac:spMkLst>
            <pc:docMk/>
            <pc:sldMk cId="3000893434" sldId="298"/>
            <ac:spMk id="32" creationId="{A2A65FEA-4649-F92A-ED71-CA507D0059D6}"/>
          </ac:spMkLst>
        </pc:spChg>
        <pc:spChg chg="add mod ord">
          <ac:chgData name="NGUYEN PHAM ANH THU" userId="baf72463-252b-4d5f-a6ca-5a6327a9888d" providerId="ADAL" clId="{07FBBC81-DFB2-4DB4-93F7-B50B714C5AA6}" dt="2022-07-22T02:32:27.048" v="2736" actId="164"/>
          <ac:spMkLst>
            <pc:docMk/>
            <pc:sldMk cId="3000893434" sldId="298"/>
            <ac:spMk id="51" creationId="{511EE4AE-2B74-81C7-A388-646FD3D82E3F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3" creationId="{2C305BB4-3364-3AE9-5986-AE307A6FCC14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4" creationId="{9398AC09-62B6-5BF2-3549-748020581E08}"/>
          </ac:spMkLst>
        </pc:spChg>
        <pc:spChg chg="add mod">
          <ac:chgData name="NGUYEN PHAM ANH THU" userId="baf72463-252b-4d5f-a6ca-5a6327a9888d" providerId="ADAL" clId="{07FBBC81-DFB2-4DB4-93F7-B50B714C5AA6}" dt="2022-07-22T02:34:35.627" v="2758" actId="164"/>
          <ac:spMkLst>
            <pc:docMk/>
            <pc:sldMk cId="3000893434" sldId="298"/>
            <ac:spMk id="55" creationId="{CC0948A4-2168-444F-6727-6A8C014B099D}"/>
          </ac:spMkLst>
        </pc:spChg>
        <pc:spChg chg="add mod">
          <ac:chgData name="NGUYEN PHAM ANH THU" userId="baf72463-252b-4d5f-a6ca-5a6327a9888d" providerId="ADAL" clId="{07FBBC81-DFB2-4DB4-93F7-B50B714C5AA6}" dt="2022-07-22T02:34:42.867" v="2759" actId="207"/>
          <ac:spMkLst>
            <pc:docMk/>
            <pc:sldMk cId="3000893434" sldId="298"/>
            <ac:spMk id="56" creationId="{1B35F9B0-AC4A-926E-239C-FA4598BFE6CB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58" creationId="{85880F79-C006-55DA-4C78-6925B0A7209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59" creationId="{528BDB0A-F597-0A00-CF3E-AF41A0B91A5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0" creationId="{7CBC35CB-5348-7A88-93DB-34D321BD721E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1" creationId="{B10A22E5-FFEC-2B15-082F-74A4B129B5D6}"/>
          </ac:spMkLst>
        </pc:spChg>
        <pc:spChg chg="add mod">
          <ac:chgData name="NGUYEN PHAM ANH THU" userId="baf72463-252b-4d5f-a6ca-5a6327a9888d" providerId="ADAL" clId="{07FBBC81-DFB2-4DB4-93F7-B50B714C5AA6}" dt="2022-07-22T02:35:17.777" v="2769" actId="164"/>
          <ac:spMkLst>
            <pc:docMk/>
            <pc:sldMk cId="3000893434" sldId="298"/>
            <ac:spMk id="62" creationId="{1FD65007-B6F1-36F4-261B-E11B9A93C780}"/>
          </ac:spMkLst>
        </pc:spChg>
        <pc:spChg chg="add del mod">
          <ac:chgData name="NGUYEN PHAM ANH THU" userId="baf72463-252b-4d5f-a6ca-5a6327a9888d" providerId="ADAL" clId="{07FBBC81-DFB2-4DB4-93F7-B50B714C5AA6}" dt="2022-07-22T02:37:36.004" v="2820" actId="478"/>
          <ac:spMkLst>
            <pc:docMk/>
            <pc:sldMk cId="3000893434" sldId="298"/>
            <ac:spMk id="67" creationId="{7CF5B541-B528-1C96-C1FD-3F375CF6D450}"/>
          </ac:spMkLst>
        </pc:spChg>
        <pc:spChg chg="add mod">
          <ac:chgData name="NGUYEN PHAM ANH THU" userId="baf72463-252b-4d5f-a6ca-5a6327a9888d" providerId="ADAL" clId="{07FBBC81-DFB2-4DB4-93F7-B50B714C5AA6}" dt="2022-07-22T02:38:19.866" v="2832" actId="14100"/>
          <ac:spMkLst>
            <pc:docMk/>
            <pc:sldMk cId="3000893434" sldId="298"/>
            <ac:spMk id="68" creationId="{9A9E073B-1109-04DB-2B62-B98615DCFEA1}"/>
          </ac:spMkLst>
        </pc:spChg>
        <pc:grpChg chg="del">
          <ac:chgData name="NGUYEN PHAM ANH THU" userId="baf72463-252b-4d5f-a6ca-5a6327a9888d" providerId="ADAL" clId="{07FBBC81-DFB2-4DB4-93F7-B50B714C5AA6}" dt="2022-07-22T01:35:51.958" v="2535" actId="478"/>
          <ac:grpSpMkLst>
            <pc:docMk/>
            <pc:sldMk cId="3000893434" sldId="298"/>
            <ac:grpSpMk id="29" creationId="{A805F92A-B12E-3520-9000-C9A449A99075}"/>
          </ac:grpSpMkLst>
        </pc:grpChg>
        <pc:grpChg chg="del">
          <ac:chgData name="NGUYEN PHAM ANH THU" userId="baf72463-252b-4d5f-a6ca-5a6327a9888d" providerId="ADAL" clId="{07FBBC81-DFB2-4DB4-93F7-B50B714C5AA6}" dt="2022-07-22T01:35:51.958" v="2535" actId="478"/>
          <ac:grpSpMkLst>
            <pc:docMk/>
            <pc:sldMk cId="3000893434" sldId="298"/>
            <ac:grpSpMk id="33" creationId="{F296FD06-5534-6900-9AC6-C1D6222FB7AA}"/>
          </ac:grpSpMkLst>
        </pc:grpChg>
        <pc:grpChg chg="mod">
          <ac:chgData name="NGUYEN PHAM ANH THU" userId="baf72463-252b-4d5f-a6ca-5a6327a9888d" providerId="ADAL" clId="{07FBBC81-DFB2-4DB4-93F7-B50B714C5AA6}" dt="2022-07-22T01:51:04.315" v="2604"/>
          <ac:grpSpMkLst>
            <pc:docMk/>
            <pc:sldMk cId="3000893434" sldId="298"/>
            <ac:grpSpMk id="38" creationId="{C37A5077-8185-30CC-ABC1-76C5E50956E9}"/>
          </ac:grpSpMkLst>
        </pc:grpChg>
        <pc:grpChg chg="mod">
          <ac:chgData name="NGUYEN PHAM ANH THU" userId="baf72463-252b-4d5f-a6ca-5a6327a9888d" providerId="ADAL" clId="{07FBBC81-DFB2-4DB4-93F7-B50B714C5AA6}" dt="2022-07-22T01:54:47.482" v="2658"/>
          <ac:grpSpMkLst>
            <pc:docMk/>
            <pc:sldMk cId="3000893434" sldId="298"/>
            <ac:grpSpMk id="49" creationId="{70A6075F-0E3E-EDA3-87E0-0BC693AB70DA}"/>
          </ac:grpSpMkLst>
        </pc:grpChg>
        <pc:grpChg chg="mod">
          <ac:chgData name="NGUYEN PHAM ANH THU" userId="baf72463-252b-4d5f-a6ca-5a6327a9888d" providerId="ADAL" clId="{07FBBC81-DFB2-4DB4-93F7-B50B714C5AA6}" dt="2022-07-22T01:54:47.482" v="2658"/>
          <ac:grpSpMkLst>
            <pc:docMk/>
            <pc:sldMk cId="3000893434" sldId="298"/>
            <ac:grpSpMk id="50" creationId="{D2018252-D89D-179B-92C5-162655520066}"/>
          </ac:grpSpMkLst>
        </pc:grpChg>
        <pc:grpChg chg="add mod">
          <ac:chgData name="NGUYEN PHAM ANH THU" userId="baf72463-252b-4d5f-a6ca-5a6327a9888d" providerId="ADAL" clId="{07FBBC81-DFB2-4DB4-93F7-B50B714C5AA6}" dt="2022-07-22T02:35:49.514" v="2774" actId="408"/>
          <ac:grpSpMkLst>
            <pc:docMk/>
            <pc:sldMk cId="3000893434" sldId="298"/>
            <ac:grpSpMk id="52" creationId="{348750F7-DF7F-7310-913D-5DAEBA36F1C9}"/>
          </ac:grpSpMkLst>
        </pc:grpChg>
        <pc:grpChg chg="add mod">
          <ac:chgData name="NGUYEN PHAM ANH THU" userId="baf72463-252b-4d5f-a6ca-5a6327a9888d" providerId="ADAL" clId="{07FBBC81-DFB2-4DB4-93F7-B50B714C5AA6}" dt="2022-07-22T02:35:49.514" v="2774" actId="408"/>
          <ac:grpSpMkLst>
            <pc:docMk/>
            <pc:sldMk cId="3000893434" sldId="298"/>
            <ac:grpSpMk id="57" creationId="{0FE6A377-3C0D-661B-574C-083CB3EEE0BD}"/>
          </ac:grpSpMkLst>
        </pc:grpChg>
        <pc:grpChg chg="add mod">
          <ac:chgData name="NGUYEN PHAM ANH THU" userId="baf72463-252b-4d5f-a6ca-5a6327a9888d" providerId="ADAL" clId="{07FBBC81-DFB2-4DB4-93F7-B50B714C5AA6}" dt="2022-07-22T02:35:24.098" v="2770" actId="1076"/>
          <ac:grpSpMkLst>
            <pc:docMk/>
            <pc:sldMk cId="3000893434" sldId="298"/>
            <ac:grpSpMk id="63" creationId="{0AC939EF-10B1-D649-5B86-966E930B8AD8}"/>
          </ac:grpSpMkLst>
        </pc:grpChg>
        <pc:grpChg chg="add mod">
          <ac:chgData name="NGUYEN PHAM ANH THU" userId="baf72463-252b-4d5f-a6ca-5a6327a9888d" providerId="ADAL" clId="{07FBBC81-DFB2-4DB4-93F7-B50B714C5AA6}" dt="2022-07-22T02:35:44.309" v="2773" actId="164"/>
          <ac:grpSpMkLst>
            <pc:docMk/>
            <pc:sldMk cId="3000893434" sldId="298"/>
            <ac:grpSpMk id="64" creationId="{F038F027-3D1E-65F9-90AA-134BFD1EC1A8}"/>
          </ac:grpSpMkLst>
        </pc:grpChg>
        <pc:picChg chg="del">
          <ac:chgData name="NGUYEN PHAM ANH THU" userId="baf72463-252b-4d5f-a6ca-5a6327a9888d" providerId="ADAL" clId="{07FBBC81-DFB2-4DB4-93F7-B50B714C5AA6}" dt="2022-07-22T01:35:51.958" v="2535" actId="478"/>
          <ac:picMkLst>
            <pc:docMk/>
            <pc:sldMk cId="3000893434" sldId="298"/>
            <ac:picMk id="14" creationId="{5121CDB8-C653-7141-2592-1C11B1555FC8}"/>
          </ac:picMkLst>
        </pc:picChg>
        <pc:picChg chg="add mod">
          <ac:chgData name="NGUYEN PHAM ANH THU" userId="baf72463-252b-4d5f-a6ca-5a6327a9888d" providerId="ADAL" clId="{07FBBC81-DFB2-4DB4-93F7-B50B714C5AA6}" dt="2022-07-22T02:36:32.507" v="2775"/>
          <ac:picMkLst>
            <pc:docMk/>
            <pc:sldMk cId="3000893434" sldId="298"/>
            <ac:picMk id="65" creationId="{520CC15A-9615-F2AF-19CE-6C75CE883344}"/>
          </ac:picMkLst>
        </pc:picChg>
        <pc:inkChg chg="add del">
          <ac:chgData name="NGUYEN PHAM ANH THU" userId="baf72463-252b-4d5f-a6ca-5a6327a9888d" providerId="ADAL" clId="{07FBBC81-DFB2-4DB4-93F7-B50B714C5AA6}" dt="2022-07-22T01:49:55.288" v="2594" actId="9405"/>
          <ac:inkMkLst>
            <pc:docMk/>
            <pc:sldMk cId="3000893434" sldId="298"/>
            <ac:inkMk id="17" creationId="{54B4907A-D884-2767-2B16-9D4C01ACB64E}"/>
          </ac:inkMkLst>
        </pc:inkChg>
        <pc:inkChg chg="add del">
          <ac:chgData name="NGUYEN PHAM ANH THU" userId="baf72463-252b-4d5f-a6ca-5a6327a9888d" providerId="ADAL" clId="{07FBBC81-DFB2-4DB4-93F7-B50B714C5AA6}" dt="2022-07-22T01:49:54.945" v="2593" actId="9405"/>
          <ac:inkMkLst>
            <pc:docMk/>
            <pc:sldMk cId="3000893434" sldId="298"/>
            <ac:inkMk id="18" creationId="{23DB4E5B-D3C8-07BB-4DEA-813249CA49A3}"/>
          </ac:inkMkLst>
        </pc:inkChg>
        <pc:inkChg chg="add del mod ord">
          <ac:chgData name="NGUYEN PHAM ANH THU" userId="baf72463-252b-4d5f-a6ca-5a6327a9888d" providerId="ADAL" clId="{07FBBC81-DFB2-4DB4-93F7-B50B714C5AA6}" dt="2022-07-22T01:51:20.168" v="2610" actId="478"/>
          <ac:inkMkLst>
            <pc:docMk/>
            <pc:sldMk cId="3000893434" sldId="298"/>
            <ac:inkMk id="21" creationId="{E7D49D6F-D31D-DB42-070B-EBCF6CFB8131}"/>
          </ac:inkMkLst>
        </pc:inkChg>
        <pc:inkChg chg="add del mod">
          <ac:chgData name="NGUYEN PHAM ANH THU" userId="baf72463-252b-4d5f-a6ca-5a6327a9888d" providerId="ADAL" clId="{07FBBC81-DFB2-4DB4-93F7-B50B714C5AA6}" dt="2022-07-22T01:51:24.646" v="2613" actId="478"/>
          <ac:inkMkLst>
            <pc:docMk/>
            <pc:sldMk cId="3000893434" sldId="298"/>
            <ac:inkMk id="25" creationId="{A71C485C-C119-1D69-2AB6-DD786E602ABA}"/>
          </ac:inkMkLst>
        </pc:inkChg>
        <pc:inkChg chg="add del mod">
          <ac:chgData name="NGUYEN PHAM ANH THU" userId="baf72463-252b-4d5f-a6ca-5a6327a9888d" providerId="ADAL" clId="{07FBBC81-DFB2-4DB4-93F7-B50B714C5AA6}" dt="2022-07-22T01:51:22.398" v="2612" actId="478"/>
          <ac:inkMkLst>
            <pc:docMk/>
            <pc:sldMk cId="3000893434" sldId="298"/>
            <ac:inkMk id="27" creationId="{D9786505-031F-D3ED-D94F-C6195451C2CC}"/>
          </ac:inkMkLst>
        </pc:inkChg>
        <pc:inkChg chg="add del mod">
          <ac:chgData name="NGUYEN PHAM ANH THU" userId="baf72463-252b-4d5f-a6ca-5a6327a9888d" providerId="ADAL" clId="{07FBBC81-DFB2-4DB4-93F7-B50B714C5AA6}" dt="2022-07-22T01:51:21.259" v="2611" actId="478"/>
          <ac:inkMkLst>
            <pc:docMk/>
            <pc:sldMk cId="3000893434" sldId="298"/>
            <ac:inkMk id="36" creationId="{A7C16F19-A4C3-4238-D17B-E2623FF9C2F3}"/>
          </ac:inkMkLst>
        </pc:inkChg>
        <pc:inkChg chg="add del">
          <ac:chgData name="NGUYEN PHAM ANH THU" userId="baf72463-252b-4d5f-a6ca-5a6327a9888d" providerId="ADAL" clId="{07FBBC81-DFB2-4DB4-93F7-B50B714C5AA6}" dt="2022-07-22T01:51:04.315" v="2604"/>
          <ac:inkMkLst>
            <pc:docMk/>
            <pc:sldMk cId="3000893434" sldId="298"/>
            <ac:inkMk id="37" creationId="{980340CE-3F09-DC76-B404-37818E5DB16B}"/>
          </ac:inkMkLst>
        </pc:inkChg>
        <pc:inkChg chg="add del">
          <ac:chgData name="NGUYEN PHAM ANH THU" userId="baf72463-252b-4d5f-a6ca-5a6327a9888d" providerId="ADAL" clId="{07FBBC81-DFB2-4DB4-93F7-B50B714C5AA6}" dt="2022-07-22T01:53:31.187" v="2644" actId="478"/>
          <ac:inkMkLst>
            <pc:docMk/>
            <pc:sldMk cId="3000893434" sldId="298"/>
            <ac:inkMk id="39" creationId="{26304920-2F13-5E4F-94A0-633B1971DE07}"/>
          </ac:inkMkLst>
        </pc:inkChg>
        <pc:inkChg chg="add del">
          <ac:chgData name="NGUYEN PHAM ANH THU" userId="baf72463-252b-4d5f-a6ca-5a6327a9888d" providerId="ADAL" clId="{07FBBC81-DFB2-4DB4-93F7-B50B714C5AA6}" dt="2022-07-22T01:54:22.513" v="2648"/>
          <ac:inkMkLst>
            <pc:docMk/>
            <pc:sldMk cId="3000893434" sldId="298"/>
            <ac:inkMk id="40" creationId="{F1C2EDD5-59A1-ACBE-666D-2690926AF53A}"/>
          </ac:inkMkLst>
        </pc:inkChg>
        <pc:inkChg chg="add del">
          <ac:chgData name="NGUYEN PHAM ANH THU" userId="baf72463-252b-4d5f-a6ca-5a6327a9888d" providerId="ADAL" clId="{07FBBC81-DFB2-4DB4-93F7-B50B714C5AA6}" dt="2022-07-22T01:54:28.003" v="2649"/>
          <ac:inkMkLst>
            <pc:docMk/>
            <pc:sldMk cId="3000893434" sldId="298"/>
            <ac:inkMk id="41" creationId="{86348892-207C-F9F3-FEA7-A149D8EB89CB}"/>
          </ac:inkMkLst>
        </pc:inkChg>
        <pc:inkChg chg="add del mod ord">
          <ac:chgData name="NGUYEN PHAM ANH THU" userId="baf72463-252b-4d5f-a6ca-5a6327a9888d" providerId="ADAL" clId="{07FBBC81-DFB2-4DB4-93F7-B50B714C5AA6}" dt="2022-07-22T01:56:05.907" v="2684" actId="478"/>
          <ac:inkMkLst>
            <pc:docMk/>
            <pc:sldMk cId="3000893434" sldId="298"/>
            <ac:inkMk id="42" creationId="{341BE7BE-23DD-103B-424C-210CFB99598D}"/>
          </ac:inkMkLst>
        </pc:inkChg>
        <pc:inkChg chg="add del ord">
          <ac:chgData name="NGUYEN PHAM ANH THU" userId="baf72463-252b-4d5f-a6ca-5a6327a9888d" providerId="ADAL" clId="{07FBBC81-DFB2-4DB4-93F7-B50B714C5AA6}" dt="2022-07-22T02:02:43.322" v="2687" actId="478"/>
          <ac:inkMkLst>
            <pc:docMk/>
            <pc:sldMk cId="3000893434" sldId="298"/>
            <ac:inkMk id="43" creationId="{0F5F5D95-30EA-E313-C29E-D314716AB710}"/>
          </ac:inkMkLst>
        </pc:inkChg>
        <pc:inkChg chg="add del mod">
          <ac:chgData name="NGUYEN PHAM ANH THU" userId="baf72463-252b-4d5f-a6ca-5a6327a9888d" providerId="ADAL" clId="{07FBBC81-DFB2-4DB4-93F7-B50B714C5AA6}" dt="2022-07-22T01:54:49.242" v="2662" actId="9405"/>
          <ac:inkMkLst>
            <pc:docMk/>
            <pc:sldMk cId="3000893434" sldId="298"/>
            <ac:inkMk id="44" creationId="{A239F9F0-CAE9-8073-3A7E-365413A82663}"/>
          </ac:inkMkLst>
        </pc:inkChg>
        <pc:inkChg chg="add del mod">
          <ac:chgData name="NGUYEN PHAM ANH THU" userId="baf72463-252b-4d5f-a6ca-5a6327a9888d" providerId="ADAL" clId="{07FBBC81-DFB2-4DB4-93F7-B50B714C5AA6}" dt="2022-07-22T01:54:48.840" v="2661" actId="9405"/>
          <ac:inkMkLst>
            <pc:docMk/>
            <pc:sldMk cId="3000893434" sldId="298"/>
            <ac:inkMk id="45" creationId="{175C5FA1-0E68-1C1C-68F1-76EBA21F1EED}"/>
          </ac:inkMkLst>
        </pc:inkChg>
        <pc:inkChg chg="add del mod">
          <ac:chgData name="NGUYEN PHAM ANH THU" userId="baf72463-252b-4d5f-a6ca-5a6327a9888d" providerId="ADAL" clId="{07FBBC81-DFB2-4DB4-93F7-B50B714C5AA6}" dt="2022-07-22T01:54:48.409" v="2660" actId="9405"/>
          <ac:inkMkLst>
            <pc:docMk/>
            <pc:sldMk cId="3000893434" sldId="298"/>
            <ac:inkMk id="46" creationId="{B984FC2C-296B-5AA4-DD20-6B861894DC91}"/>
          </ac:inkMkLst>
        </pc:inkChg>
        <pc:inkChg chg="add del mod">
          <ac:chgData name="NGUYEN PHAM ANH THU" userId="baf72463-252b-4d5f-a6ca-5a6327a9888d" providerId="ADAL" clId="{07FBBC81-DFB2-4DB4-93F7-B50B714C5AA6}" dt="2022-07-22T01:54:47.888" v="2659" actId="9405"/>
          <ac:inkMkLst>
            <pc:docMk/>
            <pc:sldMk cId="3000893434" sldId="298"/>
            <ac:inkMk id="47" creationId="{D285220A-20DB-F039-871C-C7CCDEB1432A}"/>
          </ac:inkMkLst>
        </pc:inkChg>
        <pc:inkChg chg="add del">
          <ac:chgData name="NGUYEN PHAM ANH THU" userId="baf72463-252b-4d5f-a6ca-5a6327a9888d" providerId="ADAL" clId="{07FBBC81-DFB2-4DB4-93F7-B50B714C5AA6}" dt="2022-07-22T01:54:47.482" v="2658"/>
          <ac:inkMkLst>
            <pc:docMk/>
            <pc:sldMk cId="3000893434" sldId="298"/>
            <ac:inkMk id="48" creationId="{C49EB0F0-C349-CDEB-D7B3-A3D75A544C35}"/>
          </ac:inkMkLst>
        </pc:ink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8" creationId="{49B45A5C-3F5E-6273-4BDF-F7842CB28E7E}"/>
          </ac:cxnSpMkLst>
        </pc:cxn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24" creationId="{7A41763C-CA0E-1C76-6E63-949CF6650BE3}"/>
          </ac:cxnSpMkLst>
        </pc:cxnChg>
        <pc:cxnChg chg="add mod">
          <ac:chgData name="NGUYEN PHAM ANH THU" userId="baf72463-252b-4d5f-a6ca-5a6327a9888d" providerId="ADAL" clId="{07FBBC81-DFB2-4DB4-93F7-B50B714C5AA6}" dt="2022-07-22T02:32:27.048" v="2736" actId="164"/>
          <ac:cxnSpMkLst>
            <pc:docMk/>
            <pc:sldMk cId="3000893434" sldId="298"/>
            <ac:cxnSpMk id="26" creationId="{46E0BC4A-7CAA-35C5-5142-B4792E05E33A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2:41:41.359" v="2909" actId="113"/>
        <pc:sldMkLst>
          <pc:docMk/>
          <pc:sldMk cId="251349879" sldId="299"/>
        </pc:sldMkLst>
        <pc:spChg chg="mod">
          <ac:chgData name="NGUYEN PHAM ANH THU" userId="baf72463-252b-4d5f-a6ca-5a6327a9888d" providerId="ADAL" clId="{07FBBC81-DFB2-4DB4-93F7-B50B714C5AA6}" dt="2022-07-22T02:41:41.359" v="2909" actId="113"/>
          <ac:spMkLst>
            <pc:docMk/>
            <pc:sldMk cId="251349879" sldId="299"/>
            <ac:spMk id="28" creationId="{761252A1-8FC9-53A9-5C39-EFDF021029D3}"/>
          </ac:spMkLst>
        </pc:spChg>
        <pc:spChg chg="del">
          <ac:chgData name="NGUYEN PHAM ANH THU" userId="baf72463-252b-4d5f-a6ca-5a6327a9888d" providerId="ADAL" clId="{07FBBC81-DFB2-4DB4-93F7-B50B714C5AA6}" dt="2022-07-22T02:38:40.908" v="2836" actId="478"/>
          <ac:spMkLst>
            <pc:docMk/>
            <pc:sldMk cId="251349879" sldId="299"/>
            <ac:spMk id="68" creationId="{9A9E073B-1109-04DB-2B62-B98615DCFEA1}"/>
          </ac:spMkLst>
        </pc:spChg>
        <pc:grpChg chg="add mod">
          <ac:chgData name="NGUYEN PHAM ANH THU" userId="baf72463-252b-4d5f-a6ca-5a6327a9888d" providerId="ADAL" clId="{07FBBC81-DFB2-4DB4-93F7-B50B714C5AA6}" dt="2022-07-22T02:38:50.618" v="2838" actId="1076"/>
          <ac:grpSpMkLst>
            <pc:docMk/>
            <pc:sldMk cId="251349879" sldId="299"/>
            <ac:grpSpMk id="27" creationId="{9CBCA2C9-FCA1-7C2C-53FB-4CEACBF81EA6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07FBBC81-DFB2-4DB4-93F7-B50B714C5AA6}" dt="2022-07-22T02:38:34.736" v="2834" actId="478"/>
          <ac:grpSpMkLst>
            <pc:docMk/>
            <pc:sldMk cId="251349879" sldId="299"/>
            <ac:grpSpMk id="63" creationId="{0AC939EF-10B1-D649-5B86-966E930B8AD8}"/>
          </ac:grpSpMkLst>
        </pc:grpChg>
        <pc:grpChg chg="mod">
          <ac:chgData name="NGUYEN PHAM ANH THU" userId="baf72463-252b-4d5f-a6ca-5a6327a9888d" providerId="ADAL" clId="{07FBBC81-DFB2-4DB4-93F7-B50B714C5AA6}" dt="2022-07-22T02:38:39.466" v="2835" actId="1076"/>
          <ac:grpSpMkLst>
            <pc:docMk/>
            <pc:sldMk cId="251349879" sldId="299"/>
            <ac:grpSpMk id="64" creationId="{F038F027-3D1E-65F9-90AA-134BFD1EC1A8}"/>
          </ac:grpSpMkLst>
        </pc:grpChg>
        <pc:picChg chg="mod">
          <ac:chgData name="NGUYEN PHAM ANH THU" userId="baf72463-252b-4d5f-a6ca-5a6327a9888d" providerId="ADAL" clId="{07FBBC81-DFB2-4DB4-93F7-B50B714C5AA6}" dt="2022-07-22T02:38:46.282" v="2837"/>
          <ac:picMkLst>
            <pc:docMk/>
            <pc:sldMk cId="251349879" sldId="299"/>
            <ac:picMk id="29" creationId="{38777482-0B14-3D9F-0513-7089F4C16206}"/>
          </ac:picMkLst>
        </pc:pic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8" creationId="{49B45A5C-3F5E-6273-4BDF-F7842CB28E7E}"/>
          </ac:cxnSpMkLst>
        </pc:cxn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24" creationId="{7A41763C-CA0E-1C76-6E63-949CF6650BE3}"/>
          </ac:cxnSpMkLst>
        </pc:cxnChg>
        <pc:cxnChg chg="mod">
          <ac:chgData name="NGUYEN PHAM ANH THU" userId="baf72463-252b-4d5f-a6ca-5a6327a9888d" providerId="ADAL" clId="{07FBBC81-DFB2-4DB4-93F7-B50B714C5AA6}" dt="2022-07-22T02:38:34.736" v="2834" actId="478"/>
          <ac:cxnSpMkLst>
            <pc:docMk/>
            <pc:sldMk cId="251349879" sldId="299"/>
            <ac:cxnSpMk id="26" creationId="{46E0BC4A-7CAA-35C5-5142-B4792E05E33A}"/>
          </ac:cxnSpMkLst>
        </pc:cxnChg>
      </pc:sldChg>
      <pc:sldChg chg="addSp delSp modSp add mod">
        <pc:chgData name="NGUYEN PHAM ANH THU" userId="baf72463-252b-4d5f-a6ca-5a6327a9888d" providerId="ADAL" clId="{07FBBC81-DFB2-4DB4-93F7-B50B714C5AA6}" dt="2022-07-22T02:41:38.048" v="2907" actId="113"/>
        <pc:sldMkLst>
          <pc:docMk/>
          <pc:sldMk cId="3993314001" sldId="300"/>
        </pc:sldMkLst>
        <pc:spChg chg="mod">
          <ac:chgData name="NGUYEN PHAM ANH THU" userId="baf72463-252b-4d5f-a6ca-5a6327a9888d" providerId="ADAL" clId="{07FBBC81-DFB2-4DB4-93F7-B50B714C5AA6}" dt="2022-07-22T02:39:55.382" v="2860" actId="1037"/>
          <ac:spMkLst>
            <pc:docMk/>
            <pc:sldMk cId="3993314001" sldId="300"/>
            <ac:spMk id="4" creationId="{0D8E678F-CA1C-B39F-663E-4DECEEB0F2CC}"/>
          </ac:spMkLst>
        </pc:spChg>
        <pc:spChg chg="mod">
          <ac:chgData name="NGUYEN PHAM ANH THU" userId="baf72463-252b-4d5f-a6ca-5a6327a9888d" providerId="ADAL" clId="{07FBBC81-DFB2-4DB4-93F7-B50B714C5AA6}" dt="2022-07-22T02:39:13.527" v="2844"/>
          <ac:spMkLst>
            <pc:docMk/>
            <pc:sldMk cId="3993314001" sldId="300"/>
            <ac:spMk id="12" creationId="{7FD6D4F7-E573-F9AC-600A-CF8AA085649E}"/>
          </ac:spMkLst>
        </pc:spChg>
        <pc:spChg chg="mod">
          <ac:chgData name="NGUYEN PHAM ANH THU" userId="baf72463-252b-4d5f-a6ca-5a6327a9888d" providerId="ADAL" clId="{07FBBC81-DFB2-4DB4-93F7-B50B714C5AA6}" dt="2022-07-22T02:39:13.527" v="2844"/>
          <ac:spMkLst>
            <pc:docMk/>
            <pc:sldMk cId="3993314001" sldId="300"/>
            <ac:spMk id="13" creationId="{6D8DDAF8-0829-27D6-72B1-FDD575553810}"/>
          </ac:spMkLst>
        </pc:spChg>
        <pc:spChg chg="mod">
          <ac:chgData name="NGUYEN PHAM ANH THU" userId="baf72463-252b-4d5f-a6ca-5a6327a9888d" providerId="ADAL" clId="{07FBBC81-DFB2-4DB4-93F7-B50B714C5AA6}" dt="2022-07-22T02:41:38.048" v="2907" actId="113"/>
          <ac:spMkLst>
            <pc:docMk/>
            <pc:sldMk cId="3993314001" sldId="300"/>
            <ac:spMk id="28" creationId="{761252A1-8FC9-53A9-5C39-EFDF021029D3}"/>
          </ac:spMkLst>
        </pc:spChg>
        <pc:grpChg chg="add mod">
          <ac:chgData name="NGUYEN PHAM ANH THU" userId="baf72463-252b-4d5f-a6ca-5a6327a9888d" providerId="ADAL" clId="{07FBBC81-DFB2-4DB4-93F7-B50B714C5AA6}" dt="2022-07-22T02:39:20.314" v="2845" actId="1076"/>
          <ac:grpSpMkLst>
            <pc:docMk/>
            <pc:sldMk cId="3993314001" sldId="300"/>
            <ac:grpSpMk id="11" creationId="{788FBDC0-3CB2-FD1F-B083-C552AC002ECE}"/>
          </ac:grpSpMkLst>
        </pc:grpChg>
        <pc:grpChg chg="del">
          <ac:chgData name="NGUYEN PHAM ANH THU" userId="baf72463-252b-4d5f-a6ca-5a6327a9888d" providerId="ADAL" clId="{07FBBC81-DFB2-4DB4-93F7-B50B714C5AA6}" dt="2022-07-22T02:39:13.214" v="2843" actId="478"/>
          <ac:grpSpMkLst>
            <pc:docMk/>
            <pc:sldMk cId="3993314001" sldId="300"/>
            <ac:grpSpMk id="64" creationId="{F038F027-3D1E-65F9-90AA-134BFD1EC1A8}"/>
          </ac:grpSpMkLst>
        </pc:grp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4" creationId="{8B1B770B-1C16-9C45-70D3-2FA28D10665F}"/>
          </ac:cxnSpMkLst>
        </pc:cxn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7" creationId="{395ED852-102C-D1BB-5E15-E546966C0FC9}"/>
          </ac:cxnSpMkLst>
        </pc:cxnChg>
        <pc:cxnChg chg="mod">
          <ac:chgData name="NGUYEN PHAM ANH THU" userId="baf72463-252b-4d5f-a6ca-5a6327a9888d" providerId="ADAL" clId="{07FBBC81-DFB2-4DB4-93F7-B50B714C5AA6}" dt="2022-07-22T02:39:13.527" v="2844"/>
          <ac:cxnSpMkLst>
            <pc:docMk/>
            <pc:sldMk cId="3993314001" sldId="300"/>
            <ac:cxnSpMk id="18" creationId="{4FF44C3B-76A7-FF24-66BC-DA11945B680A}"/>
          </ac:cxnSpMkLst>
        </pc:cxnChg>
      </pc:sldChg>
      <pc:sldChg chg="addSp delSp modSp add mod">
        <pc:chgData name="NGUYEN PHAM ANH THU" userId="baf72463-252b-4d5f-a6ca-5a6327a9888d" providerId="ADAL" clId="{07FBBC81-DFB2-4DB4-93F7-B50B714C5AA6}" dt="2022-07-22T02:42:08.436" v="2934" actId="20577"/>
        <pc:sldMkLst>
          <pc:docMk/>
          <pc:sldMk cId="333635194" sldId="301"/>
        </pc:sldMkLst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16" creationId="{02131427-3804-407E-4BC3-43DB9FD6F246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19" creationId="{59EA1B08-965A-7FE9-53CC-DF210F6FF5A9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20" creationId="{42F0114E-7396-845B-DCF0-650D5A34C1D6}"/>
          </ac:spMkLst>
        </pc:spChg>
        <pc:spChg chg="mod">
          <ac:chgData name="NGUYEN PHAM ANH THU" userId="baf72463-252b-4d5f-a6ca-5a6327a9888d" providerId="ADAL" clId="{07FBBC81-DFB2-4DB4-93F7-B50B714C5AA6}" dt="2022-07-22T02:41:54.430" v="2912"/>
          <ac:spMkLst>
            <pc:docMk/>
            <pc:sldMk cId="333635194" sldId="301"/>
            <ac:spMk id="21" creationId="{80C7A2C1-068B-1EE8-4C0B-11A85F8216BC}"/>
          </ac:spMkLst>
        </pc:spChg>
        <pc:spChg chg="mod">
          <ac:chgData name="NGUYEN PHAM ANH THU" userId="baf72463-252b-4d5f-a6ca-5a6327a9888d" providerId="ADAL" clId="{07FBBC81-DFB2-4DB4-93F7-B50B714C5AA6}" dt="2022-07-22T02:42:08.436" v="2934" actId="20577"/>
          <ac:spMkLst>
            <pc:docMk/>
            <pc:sldMk cId="333635194" sldId="301"/>
            <ac:spMk id="28" creationId="{761252A1-8FC9-53A9-5C39-EFDF021029D3}"/>
          </ac:spMkLst>
        </pc:spChg>
        <pc:grpChg chg="del">
          <ac:chgData name="NGUYEN PHAM ANH THU" userId="baf72463-252b-4d5f-a6ca-5a6327a9888d" providerId="ADAL" clId="{07FBBC81-DFB2-4DB4-93F7-B50B714C5AA6}" dt="2022-07-22T02:41:50.687" v="2911" actId="478"/>
          <ac:grpSpMkLst>
            <pc:docMk/>
            <pc:sldMk cId="333635194" sldId="301"/>
            <ac:grpSpMk id="11" creationId="{788FBDC0-3CB2-FD1F-B083-C552AC002ECE}"/>
          </ac:grpSpMkLst>
        </pc:grpChg>
        <pc:grpChg chg="add mod">
          <ac:chgData name="NGUYEN PHAM ANH THU" userId="baf72463-252b-4d5f-a6ca-5a6327a9888d" providerId="ADAL" clId="{07FBBC81-DFB2-4DB4-93F7-B50B714C5AA6}" dt="2022-07-22T02:41:56.674" v="2913" actId="1076"/>
          <ac:grpSpMkLst>
            <pc:docMk/>
            <pc:sldMk cId="333635194" sldId="301"/>
            <ac:grpSpMk id="15" creationId="{16E58FB0-1F9A-DF24-395A-1C96B5B1572D}"/>
          </ac:grpSpMkLst>
        </pc:grp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4" creationId="{8B1B770B-1C16-9C45-70D3-2FA28D10665F}"/>
          </ac:cxnSpMkLst>
        </pc:cxn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7" creationId="{395ED852-102C-D1BB-5E15-E546966C0FC9}"/>
          </ac:cxnSpMkLst>
        </pc:cxnChg>
        <pc:cxnChg chg="mod">
          <ac:chgData name="NGUYEN PHAM ANH THU" userId="baf72463-252b-4d5f-a6ca-5a6327a9888d" providerId="ADAL" clId="{07FBBC81-DFB2-4DB4-93F7-B50B714C5AA6}" dt="2022-07-22T02:41:50.687" v="2911" actId="478"/>
          <ac:cxnSpMkLst>
            <pc:docMk/>
            <pc:sldMk cId="333635194" sldId="301"/>
            <ac:cxnSpMk id="18" creationId="{4FF44C3B-76A7-FF24-66BC-DA11945B680A}"/>
          </ac:cxnSpMkLst>
        </pc:cxnChg>
      </pc:sldChg>
      <pc:sldChg chg="addSp delSp modSp add mod">
        <pc:chgData name="NGUYEN PHAM ANH THU" userId="baf72463-252b-4d5f-a6ca-5a6327a9888d" providerId="ADAL" clId="{07FBBC81-DFB2-4DB4-93F7-B50B714C5AA6}" dt="2022-07-22T02:43:12.426" v="2991" actId="1076"/>
        <pc:sldMkLst>
          <pc:docMk/>
          <pc:sldMk cId="949218721" sldId="302"/>
        </pc:sldMkLst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4" creationId="{7AA52C6B-9830-EBE1-AAF9-F6779988DAF3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7" creationId="{FABC35C9-C631-F5DB-6029-50A91E795835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18" creationId="{EEBB771D-F275-2553-9C86-B1A91703E774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22" creationId="{AF7153BC-BDBB-ED66-3926-73BDE55172E2}"/>
          </ac:spMkLst>
        </pc:spChg>
        <pc:spChg chg="mod">
          <ac:chgData name="NGUYEN PHAM ANH THU" userId="baf72463-252b-4d5f-a6ca-5a6327a9888d" providerId="ADAL" clId="{07FBBC81-DFB2-4DB4-93F7-B50B714C5AA6}" dt="2022-07-22T02:42:26.040" v="2937"/>
          <ac:spMkLst>
            <pc:docMk/>
            <pc:sldMk cId="949218721" sldId="302"/>
            <ac:spMk id="23" creationId="{F2BD1561-6C4C-2021-A2F0-354055666D1D}"/>
          </ac:spMkLst>
        </pc:spChg>
        <pc:spChg chg="mod">
          <ac:chgData name="NGUYEN PHAM ANH THU" userId="baf72463-252b-4d5f-a6ca-5a6327a9888d" providerId="ADAL" clId="{07FBBC81-DFB2-4DB4-93F7-B50B714C5AA6}" dt="2022-07-22T02:43:07.410" v="2989" actId="14100"/>
          <ac:spMkLst>
            <pc:docMk/>
            <pc:sldMk cId="949218721" sldId="302"/>
            <ac:spMk id="28" creationId="{761252A1-8FC9-53A9-5C39-EFDF021029D3}"/>
          </ac:spMkLst>
        </pc:spChg>
        <pc:grpChg chg="add mod">
          <ac:chgData name="NGUYEN PHAM ANH THU" userId="baf72463-252b-4d5f-a6ca-5a6327a9888d" providerId="ADAL" clId="{07FBBC81-DFB2-4DB4-93F7-B50B714C5AA6}" dt="2022-07-22T02:43:12.426" v="2991" actId="1076"/>
          <ac:grpSpMkLst>
            <pc:docMk/>
            <pc:sldMk cId="949218721" sldId="302"/>
            <ac:grpSpMk id="13" creationId="{7E7A20E5-C832-0D90-2ED5-57A36CD7D384}"/>
          </ac:grpSpMkLst>
        </pc:grpChg>
        <pc:grpChg chg="del">
          <ac:chgData name="NGUYEN PHAM ANH THU" userId="baf72463-252b-4d5f-a6ca-5a6327a9888d" providerId="ADAL" clId="{07FBBC81-DFB2-4DB4-93F7-B50B714C5AA6}" dt="2022-07-22T02:42:14.310" v="2936" actId="478"/>
          <ac:grpSpMkLst>
            <pc:docMk/>
            <pc:sldMk cId="949218721" sldId="302"/>
            <ac:grpSpMk id="15" creationId="{16E58FB0-1F9A-DF24-395A-1C96B5B1572D}"/>
          </ac:grpSpMkLst>
        </pc:grpChg>
        <pc:grpChg chg="mod">
          <ac:chgData name="NGUYEN PHAM ANH THU" userId="baf72463-252b-4d5f-a6ca-5a6327a9888d" providerId="ADAL" clId="{07FBBC81-DFB2-4DB4-93F7-B50B714C5AA6}" dt="2022-07-22T02:43:10.794" v="2990" actId="1076"/>
          <ac:grpSpMkLst>
            <pc:docMk/>
            <pc:sldMk cId="949218721" sldId="302"/>
            <ac:grpSpMk id="27" creationId="{9CBCA2C9-FCA1-7C2C-53FB-4CEACBF81EA6}"/>
          </ac:grpSpMkLst>
        </pc:grpChg>
      </pc:sldChg>
      <pc:sldChg chg="addSp delSp modSp add mod ord delAnim modAnim">
        <pc:chgData name="NGUYEN PHAM ANH THU" userId="baf72463-252b-4d5f-a6ca-5a6327a9888d" providerId="ADAL" clId="{07FBBC81-DFB2-4DB4-93F7-B50B714C5AA6}" dt="2022-07-22T02:48:11.909" v="3056" actId="20577"/>
        <pc:sldMkLst>
          <pc:docMk/>
          <pc:sldMk cId="3691343989" sldId="303"/>
        </pc:sldMkLst>
        <pc:spChg chg="mod">
          <ac:chgData name="NGUYEN PHAM ANH THU" userId="baf72463-252b-4d5f-a6ca-5a6327a9888d" providerId="ADAL" clId="{07FBBC81-DFB2-4DB4-93F7-B50B714C5AA6}" dt="2022-07-22T02:47:43.272" v="3045" actId="1076"/>
          <ac:spMkLst>
            <pc:docMk/>
            <pc:sldMk cId="3691343989" sldId="303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07FBBC81-DFB2-4DB4-93F7-B50B714C5AA6}" dt="2022-07-22T02:46:35.937" v="3013" actId="1076"/>
          <ac:spMkLst>
            <pc:docMk/>
            <pc:sldMk cId="3691343989" sldId="303"/>
            <ac:spMk id="27" creationId="{9B7B119E-410B-4882-47A2-A950D052BD9D}"/>
          </ac:spMkLst>
        </pc:spChg>
        <pc:spChg chg="add mod">
          <ac:chgData name="NGUYEN PHAM ANH THU" userId="baf72463-252b-4d5f-a6ca-5a6327a9888d" providerId="ADAL" clId="{07FBBC81-DFB2-4DB4-93F7-B50B714C5AA6}" dt="2022-07-22T02:46:39.407" v="3024" actId="1036"/>
          <ac:spMkLst>
            <pc:docMk/>
            <pc:sldMk cId="3691343989" sldId="303"/>
            <ac:spMk id="28" creationId="{BC975E29-FBAF-C1DB-9AE7-864406D0B02A}"/>
          </ac:spMkLst>
        </pc:spChg>
        <pc:spChg chg="add mod">
          <ac:chgData name="NGUYEN PHAM ANH THU" userId="baf72463-252b-4d5f-a6ca-5a6327a9888d" providerId="ADAL" clId="{07FBBC81-DFB2-4DB4-93F7-B50B714C5AA6}" dt="2022-07-22T02:46:52.963" v="3027" actId="20577"/>
          <ac:spMkLst>
            <pc:docMk/>
            <pc:sldMk cId="3691343989" sldId="303"/>
            <ac:spMk id="29" creationId="{27279E8E-014F-5F88-8E84-E7FA0374EC29}"/>
          </ac:spMkLst>
        </pc:spChg>
        <pc:spChg chg="add mod">
          <ac:chgData name="NGUYEN PHAM ANH THU" userId="baf72463-252b-4d5f-a6ca-5a6327a9888d" providerId="ADAL" clId="{07FBBC81-DFB2-4DB4-93F7-B50B714C5AA6}" dt="2022-07-22T02:47:03.897" v="3030" actId="1076"/>
          <ac:spMkLst>
            <pc:docMk/>
            <pc:sldMk cId="3691343989" sldId="303"/>
            <ac:spMk id="30" creationId="{BDD6A36A-A6CF-D48A-432F-EDBE9FEB497F}"/>
          </ac:spMkLst>
        </pc:spChg>
        <pc:spChg chg="add mod">
          <ac:chgData name="NGUYEN PHAM ANH THU" userId="baf72463-252b-4d5f-a6ca-5a6327a9888d" providerId="ADAL" clId="{07FBBC81-DFB2-4DB4-93F7-B50B714C5AA6}" dt="2022-07-22T02:47:26.275" v="3042" actId="20577"/>
          <ac:spMkLst>
            <pc:docMk/>
            <pc:sldMk cId="3691343989" sldId="303"/>
            <ac:spMk id="31" creationId="{58823836-7E2C-95F5-3BF8-86B5E0B38B40}"/>
          </ac:spMkLst>
        </pc:spChg>
        <pc:spChg chg="add mod">
          <ac:chgData name="NGUYEN PHAM ANH THU" userId="baf72463-252b-4d5f-a6ca-5a6327a9888d" providerId="ADAL" clId="{07FBBC81-DFB2-4DB4-93F7-B50B714C5AA6}" dt="2022-07-22T02:47:18.910" v="3039" actId="20577"/>
          <ac:spMkLst>
            <pc:docMk/>
            <pc:sldMk cId="3691343989" sldId="303"/>
            <ac:spMk id="32" creationId="{33A79029-9F89-E046-CA8A-2DFA3111F634}"/>
          </ac:spMkLst>
        </pc:spChg>
        <pc:spChg chg="add mod">
          <ac:chgData name="NGUYEN PHAM ANH THU" userId="baf72463-252b-4d5f-a6ca-5a6327a9888d" providerId="ADAL" clId="{07FBBC81-DFB2-4DB4-93F7-B50B714C5AA6}" dt="2022-07-22T02:48:11.909" v="3056" actId="20577"/>
          <ac:spMkLst>
            <pc:docMk/>
            <pc:sldMk cId="3691343989" sldId="303"/>
            <ac:spMk id="33" creationId="{9092A45C-6B8C-0B10-80C3-26182F4A47DD}"/>
          </ac:spMkLst>
        </pc:spChg>
        <pc:spChg chg="add mod">
          <ac:chgData name="NGUYEN PHAM ANH THU" userId="baf72463-252b-4d5f-a6ca-5a6327a9888d" providerId="ADAL" clId="{07FBBC81-DFB2-4DB4-93F7-B50B714C5AA6}" dt="2022-07-22T02:48:05.969" v="3055" actId="1076"/>
          <ac:spMkLst>
            <pc:docMk/>
            <pc:sldMk cId="3691343989" sldId="303"/>
            <ac:spMk id="34" creationId="{207211B8-E7D7-684F-BDFC-A74721B15EED}"/>
          </ac:spMkLst>
        </pc:spChg>
        <pc:spChg chg="del">
          <ac:chgData name="NGUYEN PHAM ANH THU" userId="baf72463-252b-4d5f-a6ca-5a6327a9888d" providerId="ADAL" clId="{07FBBC81-DFB2-4DB4-93F7-B50B714C5AA6}" dt="2022-07-22T02:45:15.446" v="2995" actId="478"/>
          <ac:spMkLst>
            <pc:docMk/>
            <pc:sldMk cId="3691343989" sldId="303"/>
            <ac:spMk id="68" creationId="{9A9E073B-1109-04DB-2B62-B98615DCFEA1}"/>
          </ac:spMkLst>
        </pc:spChg>
        <pc:grpChg chg="mod">
          <ac:chgData name="NGUYEN PHAM ANH THU" userId="baf72463-252b-4d5f-a6ca-5a6327a9888d" providerId="ADAL" clId="{07FBBC81-DFB2-4DB4-93F7-B50B714C5AA6}" dt="2022-07-22T02:45:53.410" v="3007" actId="408"/>
          <ac:grpSpMkLst>
            <pc:docMk/>
            <pc:sldMk cId="3691343989" sldId="303"/>
            <ac:grpSpMk id="52" creationId="{348750F7-DF7F-7310-913D-5DAEBA36F1C9}"/>
          </ac:grpSpMkLst>
        </pc:grpChg>
        <pc:grpChg chg="mod">
          <ac:chgData name="NGUYEN PHAM ANH THU" userId="baf72463-252b-4d5f-a6ca-5a6327a9888d" providerId="ADAL" clId="{07FBBC81-DFB2-4DB4-93F7-B50B714C5AA6}" dt="2022-07-22T02:45:53.410" v="3007" actId="408"/>
          <ac:grpSpMkLst>
            <pc:docMk/>
            <pc:sldMk cId="3691343989" sldId="303"/>
            <ac:grpSpMk id="57" creationId="{0FE6A377-3C0D-661B-574C-083CB3EEE0BD}"/>
          </ac:grpSpMkLst>
        </pc:grpChg>
        <pc:grpChg chg="mod">
          <ac:chgData name="NGUYEN PHAM ANH THU" userId="baf72463-252b-4d5f-a6ca-5a6327a9888d" providerId="ADAL" clId="{07FBBC81-DFB2-4DB4-93F7-B50B714C5AA6}" dt="2022-07-22T02:45:47.943" v="3006" actId="1037"/>
          <ac:grpSpMkLst>
            <pc:docMk/>
            <pc:sldMk cId="3691343989" sldId="303"/>
            <ac:grpSpMk id="63" creationId="{0AC939EF-10B1-D649-5B86-966E930B8AD8}"/>
          </ac:grpSpMkLst>
        </pc:grpChg>
        <pc:grpChg chg="mod">
          <ac:chgData name="NGUYEN PHAM ANH THU" userId="baf72463-252b-4d5f-a6ca-5a6327a9888d" providerId="ADAL" clId="{07FBBC81-DFB2-4DB4-93F7-B50B714C5AA6}" dt="2022-07-22T02:46:32.666" v="3012" actId="1076"/>
          <ac:grpSpMkLst>
            <pc:docMk/>
            <pc:sldMk cId="3691343989" sldId="303"/>
            <ac:grpSpMk id="64" creationId="{F038F027-3D1E-65F9-90AA-134BFD1EC1A8}"/>
          </ac:grpSpMkLst>
        </pc:grpChg>
        <pc:picChg chg="del">
          <ac:chgData name="NGUYEN PHAM ANH THU" userId="baf72463-252b-4d5f-a6ca-5a6327a9888d" providerId="ADAL" clId="{07FBBC81-DFB2-4DB4-93F7-B50B714C5AA6}" dt="2022-07-22T02:45:15.446" v="2995" actId="478"/>
          <ac:picMkLst>
            <pc:docMk/>
            <pc:sldMk cId="3691343989" sldId="303"/>
            <ac:picMk id="65" creationId="{520CC15A-9615-F2AF-19CE-6C75CE883344}"/>
          </ac:picMkLst>
        </pc:picChg>
      </pc:sldChg>
      <pc:sldChg chg="addSp delSp modSp add mod delAnim modAnim">
        <pc:chgData name="NGUYEN PHAM ANH THU" userId="baf72463-252b-4d5f-a6ca-5a6327a9888d" providerId="ADAL" clId="{07FBBC81-DFB2-4DB4-93F7-B50B714C5AA6}" dt="2022-07-22T03:23:59.156" v="3250" actId="1076"/>
        <pc:sldMkLst>
          <pc:docMk/>
          <pc:sldMk cId="2978954210" sldId="304"/>
        </pc:sldMkLst>
        <pc:spChg chg="add del mod">
          <ac:chgData name="NGUYEN PHAM ANH THU" userId="baf72463-252b-4d5f-a6ca-5a6327a9888d" providerId="ADAL" clId="{07FBBC81-DFB2-4DB4-93F7-B50B714C5AA6}" dt="2022-07-22T03:12:04.734" v="3073" actId="478"/>
          <ac:spMkLst>
            <pc:docMk/>
            <pc:sldMk cId="2978954210" sldId="304"/>
            <ac:spMk id="2" creationId="{270395B8-215B-781E-E62E-3B2EE28FB822}"/>
          </ac:spMkLst>
        </pc:spChg>
        <pc:spChg chg="add del mod">
          <ac:chgData name="NGUYEN PHAM ANH THU" userId="baf72463-252b-4d5f-a6ca-5a6327a9888d" providerId="ADAL" clId="{07FBBC81-DFB2-4DB4-93F7-B50B714C5AA6}" dt="2022-07-22T03:12:02.751" v="3072" actId="478"/>
          <ac:spMkLst>
            <pc:docMk/>
            <pc:sldMk cId="2978954210" sldId="304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7" creationId="{9B7B119E-410B-4882-47A2-A950D052BD9D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8" creationId="{BC975E29-FBAF-C1DB-9AE7-864406D0B02A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29" creationId="{27279E8E-014F-5F88-8E84-E7FA0374EC29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0" creationId="{BDD6A36A-A6CF-D48A-432F-EDBE9FEB497F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1" creationId="{58823836-7E2C-95F5-3BF8-86B5E0B38B40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2" creationId="{33A79029-9F89-E046-CA8A-2DFA3111F634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3" creationId="{9092A45C-6B8C-0B10-80C3-26182F4A47DD}"/>
          </ac:spMkLst>
        </pc:spChg>
        <pc:spChg chg="del">
          <ac:chgData name="NGUYEN PHAM ANH THU" userId="baf72463-252b-4d5f-a6ca-5a6327a9888d" providerId="ADAL" clId="{07FBBC81-DFB2-4DB4-93F7-B50B714C5AA6}" dt="2022-07-22T03:11:13.656" v="3058" actId="478"/>
          <ac:spMkLst>
            <pc:docMk/>
            <pc:sldMk cId="2978954210" sldId="304"/>
            <ac:spMk id="34" creationId="{207211B8-E7D7-684F-BDFC-A74721B15EED}"/>
          </ac:spMkLst>
        </pc:spChg>
        <pc:spChg chg="add del mod">
          <ac:chgData name="NGUYEN PHAM ANH THU" userId="baf72463-252b-4d5f-a6ca-5a6327a9888d" providerId="ADAL" clId="{07FBBC81-DFB2-4DB4-93F7-B50B714C5AA6}" dt="2022-07-22T03:22:12.771" v="3208" actId="478"/>
          <ac:spMkLst>
            <pc:docMk/>
            <pc:sldMk cId="2978954210" sldId="304"/>
            <ac:spMk id="34" creationId="{A577BE88-EC68-44F7-0F25-A201905AF262}"/>
          </ac:spMkLst>
        </pc:spChg>
        <pc:spChg chg="mod">
          <ac:chgData name="NGUYEN PHAM ANH THU" userId="baf72463-252b-4d5f-a6ca-5a6327a9888d" providerId="ADAL" clId="{07FBBC81-DFB2-4DB4-93F7-B50B714C5AA6}" dt="2022-07-22T03:13:43.196" v="3114" actId="14100"/>
          <ac:spMkLst>
            <pc:docMk/>
            <pc:sldMk cId="2978954210" sldId="304"/>
            <ac:spMk id="36" creationId="{C2634B59-F517-9945-8361-690CA22E1BB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38" creationId="{38FAFDA1-8514-105A-1AD4-D04D5416B0D2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39" creationId="{163576C6-775D-4E82-0A6A-6040F83E449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0" creationId="{1AA8854D-6CE4-E4BA-C689-B8A382E61006}"/>
          </ac:spMkLst>
        </pc:spChg>
        <pc:spChg chg="add del">
          <ac:chgData name="NGUYEN PHAM ANH THU" userId="baf72463-252b-4d5f-a6ca-5a6327a9888d" providerId="ADAL" clId="{07FBBC81-DFB2-4DB4-93F7-B50B714C5AA6}" dt="2022-07-22T03:12:44.118" v="3103" actId="478"/>
          <ac:spMkLst>
            <pc:docMk/>
            <pc:sldMk cId="2978954210" sldId="304"/>
            <ac:spMk id="41" creationId="{8475F949-763C-C0ED-569B-E5AC132D2C09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1" creationId="{B47A1D74-343E-81B9-7407-C9999F1A5104}"/>
          </ac:spMkLst>
        </pc:spChg>
        <pc:spChg chg="add mod">
          <ac:chgData name="NGUYEN PHAM ANH THU" userId="baf72463-252b-4d5f-a6ca-5a6327a9888d" providerId="ADAL" clId="{07FBBC81-DFB2-4DB4-93F7-B50B714C5AA6}" dt="2022-07-22T03:13:48.314" v="3115" actId="164"/>
          <ac:spMkLst>
            <pc:docMk/>
            <pc:sldMk cId="2978954210" sldId="304"/>
            <ac:spMk id="42" creationId="{09D95C85-5983-E07C-BD93-F5C748794F09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3" creationId="{7C1C53AB-5AF9-877B-4937-DBEE5AF5F66D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4" creationId="{B39D51A7-E2B4-9769-DA42-C8A60A6D8FB1}"/>
          </ac:spMkLst>
        </pc:spChg>
        <pc:spChg chg="add del mod">
          <ac:chgData name="NGUYEN PHAM ANH THU" userId="baf72463-252b-4d5f-a6ca-5a6327a9888d" providerId="ADAL" clId="{07FBBC81-DFB2-4DB4-93F7-B50B714C5AA6}" dt="2022-07-22T03:23:47.762" v="3247" actId="478"/>
          <ac:spMkLst>
            <pc:docMk/>
            <pc:sldMk cId="2978954210" sldId="304"/>
            <ac:spMk id="45" creationId="{70D4F1A2-D731-309A-18A6-17DC6A5ACD58}"/>
          </ac:spMkLst>
        </pc:spChg>
        <pc:spChg chg="add del mod">
          <ac:chgData name="NGUYEN PHAM ANH THU" userId="baf72463-252b-4d5f-a6ca-5a6327a9888d" providerId="ADAL" clId="{07FBBC81-DFB2-4DB4-93F7-B50B714C5AA6}" dt="2022-07-22T03:23:47.762" v="3247" actId="478"/>
          <ac:spMkLst>
            <pc:docMk/>
            <pc:sldMk cId="2978954210" sldId="304"/>
            <ac:spMk id="48" creationId="{8551259F-545B-255A-85F6-E150C4ACE996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49" creationId="{7D787AF7-3D4D-171B-6850-9B61CF6FC4B3}"/>
          </ac:spMkLst>
        </pc:spChg>
        <pc:spChg chg="add mod">
          <ac:chgData name="NGUYEN PHAM ANH THU" userId="baf72463-252b-4d5f-a6ca-5a6327a9888d" providerId="ADAL" clId="{07FBBC81-DFB2-4DB4-93F7-B50B714C5AA6}" dt="2022-07-22T03:23:52.172" v="3248"/>
          <ac:spMkLst>
            <pc:docMk/>
            <pc:sldMk cId="2978954210" sldId="304"/>
            <ac:spMk id="50" creationId="{16D55210-A858-A6FB-B384-29FBA6C807F0}"/>
          </ac:spMkLst>
        </pc:spChg>
        <pc:grpChg chg="add mod">
          <ac:chgData name="NGUYEN PHAM ANH THU" userId="baf72463-252b-4d5f-a6ca-5a6327a9888d" providerId="ADAL" clId="{07FBBC81-DFB2-4DB4-93F7-B50B714C5AA6}" dt="2022-07-22T03:23:59.156" v="3250" actId="1076"/>
          <ac:grpSpMkLst>
            <pc:docMk/>
            <pc:sldMk cId="2978954210" sldId="304"/>
            <ac:grpSpMk id="7" creationId="{73616700-A330-2D8E-3FEE-7E8C2AA97593}"/>
          </ac:grpSpMkLst>
        </pc:grpChg>
        <pc:grpChg chg="add mod">
          <ac:chgData name="NGUYEN PHAM ANH THU" userId="baf72463-252b-4d5f-a6ca-5a6327a9888d" providerId="ADAL" clId="{07FBBC81-DFB2-4DB4-93F7-B50B714C5AA6}" dt="2022-07-22T03:13:48.314" v="3115" actId="164"/>
          <ac:grpSpMkLst>
            <pc:docMk/>
            <pc:sldMk cId="2978954210" sldId="304"/>
            <ac:grpSpMk id="35" creationId="{8C7A7377-6DC0-6B79-9D60-73711A271F05}"/>
          </ac:grpSpMkLst>
        </pc:grpChg>
        <pc:picChg chg="add del mod">
          <ac:chgData name="NGUYEN PHAM ANH THU" userId="baf72463-252b-4d5f-a6ca-5a6327a9888d" providerId="ADAL" clId="{07FBBC81-DFB2-4DB4-93F7-B50B714C5AA6}" dt="2022-07-22T03:22:12.771" v="3208" actId="478"/>
          <ac:picMkLst>
            <pc:docMk/>
            <pc:sldMk cId="2978954210" sldId="304"/>
            <ac:picMk id="33" creationId="{6907F632-A994-AEE3-3B3E-75A1CEB6FFC5}"/>
          </ac:picMkLst>
        </pc:picChg>
        <pc:picChg chg="mod">
          <ac:chgData name="NGUYEN PHAM ANH THU" userId="baf72463-252b-4d5f-a6ca-5a6327a9888d" providerId="ADAL" clId="{07FBBC81-DFB2-4DB4-93F7-B50B714C5AA6}" dt="2022-07-22T03:11:31.180" v="3062" actId="1076"/>
          <ac:picMkLst>
            <pc:docMk/>
            <pc:sldMk cId="2978954210" sldId="304"/>
            <ac:picMk id="37" creationId="{30E49CC5-5FAA-C40B-C441-26BE7AB02150}"/>
          </ac:picMkLst>
        </pc:picChg>
        <pc:picChg chg="add del mod">
          <ac:chgData name="NGUYEN PHAM ANH THU" userId="baf72463-252b-4d5f-a6ca-5a6327a9888d" providerId="ADAL" clId="{07FBBC81-DFB2-4DB4-93F7-B50B714C5AA6}" dt="2022-07-22T03:23:47.762" v="3247" actId="478"/>
          <ac:picMkLst>
            <pc:docMk/>
            <pc:sldMk cId="2978954210" sldId="304"/>
            <ac:picMk id="46" creationId="{2E7481F5-EEAA-BCDE-5739-903C13DA6CF2}"/>
          </ac:picMkLst>
        </pc:picChg>
        <pc:picChg chg="add del mod">
          <ac:chgData name="NGUYEN PHAM ANH THU" userId="baf72463-252b-4d5f-a6ca-5a6327a9888d" providerId="ADAL" clId="{07FBBC81-DFB2-4DB4-93F7-B50B714C5AA6}" dt="2022-07-22T03:23:47.762" v="3247" actId="478"/>
          <ac:picMkLst>
            <pc:docMk/>
            <pc:sldMk cId="2978954210" sldId="304"/>
            <ac:picMk id="47" creationId="{0990CE4C-FB3A-6FEB-6050-B6C9B4326E3D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6" creationId="{4D30AB5D-342B-D48C-BFAE-BA6C324A4E27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7" creationId="{369DF475-29CF-8C35-4383-282208A9C16D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8" creationId="{96B7CCD1-2988-8EBB-C064-C3D7260C6A3E}"/>
          </ac:picMkLst>
        </pc:picChg>
        <pc:picChg chg="add del mod">
          <ac:chgData name="NGUYEN PHAM ANH THU" userId="baf72463-252b-4d5f-a6ca-5a6327a9888d" providerId="ADAL" clId="{07FBBC81-DFB2-4DB4-93F7-B50B714C5AA6}" dt="2022-07-22T03:11:50.875" v="3068" actId="478"/>
          <ac:picMkLst>
            <pc:docMk/>
            <pc:sldMk cId="2978954210" sldId="304"/>
            <ac:picMk id="1029" creationId="{AAB4C63B-3237-5247-AF7D-8645150DB85E}"/>
          </ac:picMkLst>
        </pc:picChg>
      </pc:sldChg>
      <pc:sldChg chg="addSp delSp modSp add mod delAnim modAnim">
        <pc:chgData name="NGUYEN PHAM ANH THU" userId="baf72463-252b-4d5f-a6ca-5a6327a9888d" providerId="ADAL" clId="{07FBBC81-DFB2-4DB4-93F7-B50B714C5AA6}" dt="2022-07-22T03:23:31.717" v="3246" actId="20577"/>
        <pc:sldMkLst>
          <pc:docMk/>
          <pc:sldMk cId="1251308049" sldId="305"/>
        </pc:sldMkLst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28" creationId="{BC975E29-FBAF-C1DB-9AE7-864406D0B02A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0" creationId="{BDD6A36A-A6CF-D48A-432F-EDBE9FEB497F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2" creationId="{33A79029-9F89-E046-CA8A-2DFA3111F634}"/>
          </ac:spMkLst>
        </pc:spChg>
        <pc:spChg chg="add mod">
          <ac:chgData name="NGUYEN PHAM ANH THU" userId="baf72463-252b-4d5f-a6ca-5a6327a9888d" providerId="ADAL" clId="{07FBBC81-DFB2-4DB4-93F7-B50B714C5AA6}" dt="2022-07-22T03:23:31.717" v="3246" actId="20577"/>
          <ac:spMkLst>
            <pc:docMk/>
            <pc:sldMk cId="1251308049" sldId="305"/>
            <ac:spMk id="32" creationId="{BE794AB2-1677-C341-F4E7-F6CC357B371B}"/>
          </ac:spMkLst>
        </pc:spChg>
        <pc:spChg chg="del">
          <ac:chgData name="NGUYEN PHAM ANH THU" userId="baf72463-252b-4d5f-a6ca-5a6327a9888d" providerId="ADAL" clId="{07FBBC81-DFB2-4DB4-93F7-B50B714C5AA6}" dt="2022-07-22T03:20:39.181" v="3195" actId="478"/>
          <ac:spMkLst>
            <pc:docMk/>
            <pc:sldMk cId="1251308049" sldId="305"/>
            <ac:spMk id="34" creationId="{207211B8-E7D7-684F-BDFC-A74721B15EED}"/>
          </ac:spMkLst>
        </pc:spChg>
        <pc:spChg chg="add mod">
          <ac:chgData name="NGUYEN PHAM ANH THU" userId="baf72463-252b-4d5f-a6ca-5a6327a9888d" providerId="ADAL" clId="{07FBBC81-DFB2-4DB4-93F7-B50B714C5AA6}" dt="2022-07-22T03:20:52.204" v="3198" actId="1076"/>
          <ac:spMkLst>
            <pc:docMk/>
            <pc:sldMk cId="1251308049" sldId="305"/>
            <ac:spMk id="35" creationId="{22539978-2F94-9E63-45F6-297CC355EA1E}"/>
          </ac:spMkLst>
        </pc:spChg>
        <pc:spChg chg="add mod">
          <ac:chgData name="NGUYEN PHAM ANH THU" userId="baf72463-252b-4d5f-a6ca-5a6327a9888d" providerId="ADAL" clId="{07FBBC81-DFB2-4DB4-93F7-B50B714C5AA6}" dt="2022-07-22T03:22:34.780" v="3224" actId="1076"/>
          <ac:spMkLst>
            <pc:docMk/>
            <pc:sldMk cId="1251308049" sldId="305"/>
            <ac:spMk id="37" creationId="{7C6EE9F8-6D05-282A-F3DC-137E692ADE95}"/>
          </ac:spMkLst>
        </pc:spChg>
        <pc:spChg chg="add mod">
          <ac:chgData name="NGUYEN PHAM ANH THU" userId="baf72463-252b-4d5f-a6ca-5a6327a9888d" providerId="ADAL" clId="{07FBBC81-DFB2-4DB4-93F7-B50B714C5AA6}" dt="2022-07-22T03:23:09.548" v="3242" actId="20577"/>
          <ac:spMkLst>
            <pc:docMk/>
            <pc:sldMk cId="1251308049" sldId="305"/>
            <ac:spMk id="39" creationId="{C923992A-0E3A-38E2-F5C1-B8C7F8C1AF28}"/>
          </ac:spMkLst>
        </pc:spChg>
        <pc:picChg chg="add mod">
          <ac:chgData name="NGUYEN PHAM ANH THU" userId="baf72463-252b-4d5f-a6ca-5a6327a9888d" providerId="ADAL" clId="{07FBBC81-DFB2-4DB4-93F7-B50B714C5AA6}" dt="2022-07-22T03:21:28.514" v="3200" actId="1076"/>
          <ac:picMkLst>
            <pc:docMk/>
            <pc:sldMk cId="1251308049" sldId="305"/>
            <ac:picMk id="30" creationId="{DF6F70D0-F68C-63ED-D902-73DF94AC6826}"/>
          </ac:picMkLst>
        </pc:picChg>
        <pc:picChg chg="add mod">
          <ac:chgData name="NGUYEN PHAM ANH THU" userId="baf72463-252b-4d5f-a6ca-5a6327a9888d" providerId="ADAL" clId="{07FBBC81-DFB2-4DB4-93F7-B50B714C5AA6}" dt="2022-07-22T03:22:18.555" v="3210" actId="1076"/>
          <ac:picMkLst>
            <pc:docMk/>
            <pc:sldMk cId="1251308049" sldId="305"/>
            <ac:picMk id="34" creationId="{B4864A8D-7FF6-4DD9-BD7D-0A545D10C2A1}"/>
          </ac:picMkLst>
        </pc:picChg>
        <pc:picChg chg="add mod">
          <ac:chgData name="NGUYEN PHAM ANH THU" userId="baf72463-252b-4d5f-a6ca-5a6327a9888d" providerId="ADAL" clId="{07FBBC81-DFB2-4DB4-93F7-B50B714C5AA6}" dt="2022-07-22T03:20:52.204" v="3198" actId="1076"/>
          <ac:picMkLst>
            <pc:docMk/>
            <pc:sldMk cId="1251308049" sldId="305"/>
            <ac:picMk id="36" creationId="{94D8A030-2AA8-D3F0-D1E7-00ABBEB17256}"/>
          </ac:picMkLst>
        </pc:picChg>
        <pc:picChg chg="add mod">
          <ac:chgData name="NGUYEN PHAM ANH THU" userId="baf72463-252b-4d5f-a6ca-5a6327a9888d" providerId="ADAL" clId="{07FBBC81-DFB2-4DB4-93F7-B50B714C5AA6}" dt="2022-07-22T03:23:03.333" v="3232" actId="1076"/>
          <ac:picMkLst>
            <pc:docMk/>
            <pc:sldMk cId="1251308049" sldId="305"/>
            <ac:picMk id="38" creationId="{F9DEFE7A-2442-4FE9-6F2B-8C64983ADAAF}"/>
          </ac:picMkLst>
        </pc:picChg>
      </pc:sldChg>
      <pc:sldChg chg="modSp add mod ord">
        <pc:chgData name="NGUYEN PHAM ANH THU" userId="baf72463-252b-4d5f-a6ca-5a6327a9888d" providerId="ADAL" clId="{07FBBC81-DFB2-4DB4-93F7-B50B714C5AA6}" dt="2022-07-22T03:40:17.964" v="3421" actId="1076"/>
        <pc:sldMkLst>
          <pc:docMk/>
          <pc:sldMk cId="3853595650" sldId="306"/>
        </pc:sldMkLst>
        <pc:spChg chg="mod">
          <ac:chgData name="NGUYEN PHAM ANH THU" userId="baf72463-252b-4d5f-a6ca-5a6327a9888d" providerId="ADAL" clId="{07FBBC81-DFB2-4DB4-93F7-B50B714C5AA6}" dt="2022-07-22T03:24:14.031" v="3274" actId="20577"/>
          <ac:spMkLst>
            <pc:docMk/>
            <pc:sldMk cId="3853595650" sldId="306"/>
            <ac:spMk id="7" creationId="{AB6A3FF1-B65E-AE84-309F-2F430DFC1DD3}"/>
          </ac:spMkLst>
        </pc:spChg>
        <pc:picChg chg="mod">
          <ac:chgData name="NGUYEN PHAM ANH THU" userId="baf72463-252b-4d5f-a6ca-5a6327a9888d" providerId="ADAL" clId="{07FBBC81-DFB2-4DB4-93F7-B50B714C5AA6}" dt="2022-07-22T03:40:17.964" v="3421" actId="1076"/>
          <ac:picMkLst>
            <pc:docMk/>
            <pc:sldMk cId="3853595650" sldId="306"/>
            <ac:picMk id="6" creationId="{9B826CB8-3A8A-6EF0-E291-AAD6B5D57966}"/>
          </ac:picMkLst>
        </pc:picChg>
      </pc:sldChg>
      <pc:sldChg chg="addSp delSp modSp add mod ord delAnim modAnim">
        <pc:chgData name="NGUYEN PHAM ANH THU" userId="baf72463-252b-4d5f-a6ca-5a6327a9888d" providerId="ADAL" clId="{07FBBC81-DFB2-4DB4-93F7-B50B714C5AA6}" dt="2022-07-22T04:00:16.095" v="3659"/>
        <pc:sldMkLst>
          <pc:docMk/>
          <pc:sldMk cId="1545545793" sldId="307"/>
        </pc:sldMkLst>
        <pc:spChg chg="add mod">
          <ac:chgData name="NGUYEN PHAM ANH THU" userId="baf72463-252b-4d5f-a6ca-5a6327a9888d" providerId="ADAL" clId="{07FBBC81-DFB2-4DB4-93F7-B50B714C5AA6}" dt="2022-07-22T03:49:34.323" v="3545" actId="164"/>
          <ac:spMkLst>
            <pc:docMk/>
            <pc:sldMk cId="1545545793" sldId="307"/>
            <ac:spMk id="2" creationId="{C1C02528-6109-1A78-252E-F84892A5663F}"/>
          </ac:spMkLst>
        </pc:spChg>
        <pc:spChg chg="add mod">
          <ac:chgData name="NGUYEN PHAM ANH THU" userId="baf72463-252b-4d5f-a6ca-5a6327a9888d" providerId="ADAL" clId="{07FBBC81-DFB2-4DB4-93F7-B50B714C5AA6}" dt="2022-07-22T03:50:50.301" v="3561" actId="164"/>
          <ac:spMkLst>
            <pc:docMk/>
            <pc:sldMk cId="1545545793" sldId="307"/>
            <ac:spMk id="12" creationId="{93DD61E9-FE24-D759-DC5F-79F1D2BA1D12}"/>
          </ac:spMkLst>
        </pc:spChg>
        <pc:spChg chg="add mod">
          <ac:chgData name="NGUYEN PHAM ANH THU" userId="baf72463-252b-4d5f-a6ca-5a6327a9888d" providerId="ADAL" clId="{07FBBC81-DFB2-4DB4-93F7-B50B714C5AA6}" dt="2022-07-22T03:52:37.864" v="3579" actId="164"/>
          <ac:spMkLst>
            <pc:docMk/>
            <pc:sldMk cId="1545545793" sldId="307"/>
            <ac:spMk id="19" creationId="{4DBF5728-E0E5-7AB9-E2F2-9754159BD26F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3" creationId="{13AC017A-4A95-ACF3-7955-CD403CFDC7A0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7" creationId="{53FCD735-1EC0-DED7-21C0-9B3776071CEF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28" creationId="{23E1544C-3379-1BC6-F645-A1F8EB167143}"/>
          </ac:spMkLst>
        </pc:spChg>
        <pc:spChg chg="add mod">
          <ac:chgData name="NGUYEN PHAM ANH THU" userId="baf72463-252b-4d5f-a6ca-5a6327a9888d" providerId="ADAL" clId="{07FBBC81-DFB2-4DB4-93F7-B50B714C5AA6}" dt="2022-07-22T03:55:22.024" v="3617" actId="1076"/>
          <ac:spMkLst>
            <pc:docMk/>
            <pc:sldMk cId="1545545793" sldId="307"/>
            <ac:spMk id="30" creationId="{B9456215-090E-B644-1DFA-7365C7ABAD88}"/>
          </ac:spMkLst>
        </pc:spChg>
        <pc:spChg chg="add mod">
          <ac:chgData name="NGUYEN PHAM ANH THU" userId="baf72463-252b-4d5f-a6ca-5a6327a9888d" providerId="ADAL" clId="{07FBBC81-DFB2-4DB4-93F7-B50B714C5AA6}" dt="2022-07-22T03:55:31.104" v="3620" actId="1076"/>
          <ac:spMkLst>
            <pc:docMk/>
            <pc:sldMk cId="1545545793" sldId="307"/>
            <ac:spMk id="33" creationId="{6CEA4809-10CE-9327-622E-AC8E1A801FB7}"/>
          </ac:spMkLst>
        </pc:spChg>
        <pc:spChg chg="add mod">
          <ac:chgData name="NGUYEN PHAM ANH THU" userId="baf72463-252b-4d5f-a6ca-5a6327a9888d" providerId="ADAL" clId="{07FBBC81-DFB2-4DB4-93F7-B50B714C5AA6}" dt="2022-07-22T03:55:47.841" v="3625" actId="1076"/>
          <ac:spMkLst>
            <pc:docMk/>
            <pc:sldMk cId="1545545793" sldId="307"/>
            <ac:spMk id="34" creationId="{2C0E75E5-4866-A7E3-3FB2-B0D6EC45485B}"/>
          </ac:spMkLst>
        </pc:spChg>
        <pc:spChg chg="add mod">
          <ac:chgData name="NGUYEN PHAM ANH THU" userId="baf72463-252b-4d5f-a6ca-5a6327a9888d" providerId="ADAL" clId="{07FBBC81-DFB2-4DB4-93F7-B50B714C5AA6}" dt="2022-07-22T03:55:58.314" v="3628" actId="1076"/>
          <ac:spMkLst>
            <pc:docMk/>
            <pc:sldMk cId="1545545793" sldId="307"/>
            <ac:spMk id="35" creationId="{C9A7EC9B-8682-8737-AB93-0D088F8A59F4}"/>
          </ac:spMkLst>
        </pc:spChg>
        <pc:spChg chg="mod">
          <ac:chgData name="NGUYEN PHAM ANH THU" userId="baf72463-252b-4d5f-a6ca-5a6327a9888d" providerId="ADAL" clId="{07FBBC81-DFB2-4DB4-93F7-B50B714C5AA6}" dt="2022-07-22T03:56:37.806" v="3633" actId="403"/>
          <ac:spMkLst>
            <pc:docMk/>
            <pc:sldMk cId="1545545793" sldId="307"/>
            <ac:spMk id="37" creationId="{64B206ED-6D3C-C4B2-584F-A979BD5C6D2B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38" creationId="{38FAFDA1-8514-105A-1AD4-D04D5416B0D2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39" creationId="{163576C6-775D-4E82-0A6A-6040F83E449D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0" creationId="{1AA8854D-6CE4-E4BA-C689-B8A382E61006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1" creationId="{B47A1D74-343E-81B9-7407-C9999F1A5104}"/>
          </ac:spMkLst>
        </pc:spChg>
        <pc:spChg chg="add mod">
          <ac:chgData name="NGUYEN PHAM ANH THU" userId="baf72463-252b-4d5f-a6ca-5a6327a9888d" providerId="ADAL" clId="{07FBBC81-DFB2-4DB4-93F7-B50B714C5AA6}" dt="2022-07-22T03:59:20.395" v="3646"/>
          <ac:spMkLst>
            <pc:docMk/>
            <pc:sldMk cId="1545545793" sldId="307"/>
            <ac:spMk id="41" creationId="{EEE0D0E0-CEA1-CC5F-0800-AC6649417BAE}"/>
          </ac:spMkLst>
        </pc:spChg>
        <pc:spChg chg="add mod">
          <ac:chgData name="NGUYEN PHAM ANH THU" userId="baf72463-252b-4d5f-a6ca-5a6327a9888d" providerId="ADAL" clId="{07FBBC81-DFB2-4DB4-93F7-B50B714C5AA6}" dt="2022-07-22T03:59:24.433" v="3647" actId="1076"/>
          <ac:spMkLst>
            <pc:docMk/>
            <pc:sldMk cId="1545545793" sldId="307"/>
            <ac:spMk id="42" creationId="{0220E772-67C7-970E-8095-10F26BF51EC5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3" creationId="{7C1C53AB-5AF9-877B-4937-DBEE5AF5F66D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4" creationId="{B39D51A7-E2B4-9769-DA42-C8A60A6D8FB1}"/>
          </ac:spMkLst>
        </pc:spChg>
        <pc:spChg chg="add mod">
          <ac:chgData name="NGUYEN PHAM ANH THU" userId="baf72463-252b-4d5f-a6ca-5a6327a9888d" providerId="ADAL" clId="{07FBBC81-DFB2-4DB4-93F7-B50B714C5AA6}" dt="2022-07-22T03:25:26.882" v="3414" actId="1037"/>
          <ac:spMkLst>
            <pc:docMk/>
            <pc:sldMk cId="1545545793" sldId="307"/>
            <ac:spMk id="45" creationId="{886C5D43-3F47-CF1C-8F4D-15235FFE75E6}"/>
          </ac:spMkLst>
        </pc:spChg>
        <pc:spChg chg="add mod">
          <ac:chgData name="NGUYEN PHAM ANH THU" userId="baf72463-252b-4d5f-a6ca-5a6327a9888d" providerId="ADAL" clId="{07FBBC81-DFB2-4DB4-93F7-B50B714C5AA6}" dt="2022-07-22T03:25:35.968" v="3417" actId="255"/>
          <ac:spMkLst>
            <pc:docMk/>
            <pc:sldMk cId="1545545793" sldId="307"/>
            <ac:spMk id="46" creationId="{6331AEE4-81A9-433E-278B-3445CF8D2234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49" creationId="{7D787AF7-3D4D-171B-6850-9B61CF6FC4B3}"/>
          </ac:spMkLst>
        </pc:spChg>
        <pc:spChg chg="del">
          <ac:chgData name="NGUYEN PHAM ANH THU" userId="baf72463-252b-4d5f-a6ca-5a6327a9888d" providerId="ADAL" clId="{07FBBC81-DFB2-4DB4-93F7-B50B714C5AA6}" dt="2022-07-22T03:24:23.354" v="3278" actId="478"/>
          <ac:spMkLst>
            <pc:docMk/>
            <pc:sldMk cId="1545545793" sldId="307"/>
            <ac:spMk id="50" creationId="{16D55210-A858-A6FB-B384-29FBA6C807F0}"/>
          </ac:spMkLst>
        </pc:s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7" creationId="{73616700-A330-2D8E-3FEE-7E8C2AA97593}"/>
          </ac:grpSpMkLst>
        </pc:grpChg>
        <pc:grpChg chg="add mod">
          <ac:chgData name="NGUYEN PHAM ANH THU" userId="baf72463-252b-4d5f-a6ca-5a6327a9888d" providerId="ADAL" clId="{07FBBC81-DFB2-4DB4-93F7-B50B714C5AA6}" dt="2022-07-22T03:49:34.323" v="3545" actId="164"/>
          <ac:grpSpMkLst>
            <pc:docMk/>
            <pc:sldMk cId="1545545793" sldId="307"/>
            <ac:grpSpMk id="9" creationId="{6BBDDF3A-E488-F2FB-53DA-1889C7038217}"/>
          </ac:grpSpMkLst>
        </pc:grpChg>
        <pc:grpChg chg="add mod">
          <ac:chgData name="NGUYEN PHAM ANH THU" userId="baf72463-252b-4d5f-a6ca-5a6327a9888d" providerId="ADAL" clId="{07FBBC81-DFB2-4DB4-93F7-B50B714C5AA6}" dt="2022-07-22T03:50:52.561" v="3562" actId="1076"/>
          <ac:grpSpMkLst>
            <pc:docMk/>
            <pc:sldMk cId="1545545793" sldId="307"/>
            <ac:grpSpMk id="18" creationId="{DD91B922-5C8B-16F8-B405-B257BD712CE5}"/>
          </ac:grpSpMkLst>
        </pc:grpChg>
        <pc:grpChg chg="add mod">
          <ac:chgData name="NGUYEN PHAM ANH THU" userId="baf72463-252b-4d5f-a6ca-5a6327a9888d" providerId="ADAL" clId="{07FBBC81-DFB2-4DB4-93F7-B50B714C5AA6}" dt="2022-07-22T03:52:37.864" v="3579" actId="164"/>
          <ac:grpSpMkLst>
            <pc:docMk/>
            <pc:sldMk cId="1545545793" sldId="307"/>
            <ac:grpSpMk id="22" creationId="{468D3259-0D01-73CD-F2D4-C20252D11C65}"/>
          </ac:grpSpMkLst>
        </pc:grpChg>
        <pc:grpChg chg="add mod">
          <ac:chgData name="NGUYEN PHAM ANH THU" userId="baf72463-252b-4d5f-a6ca-5a6327a9888d" providerId="ADAL" clId="{07FBBC81-DFB2-4DB4-93F7-B50B714C5AA6}" dt="2022-07-22T04:00:00.400" v="3653" actId="164"/>
          <ac:grpSpMkLst>
            <pc:docMk/>
            <pc:sldMk cId="1545545793" sldId="307"/>
            <ac:grpSpMk id="29" creationId="{828294EB-7130-56EC-1895-5959A28C21B5}"/>
          </ac:grpSpMkLst>
        </pc:grpChg>
        <pc:grpChg chg="add mod">
          <ac:chgData name="NGUYEN PHAM ANH THU" userId="baf72463-252b-4d5f-a6ca-5a6327a9888d" providerId="ADAL" clId="{07FBBC81-DFB2-4DB4-93F7-B50B714C5AA6}" dt="2022-07-22T03:56:35.565" v="3631" actId="1076"/>
          <ac:grpSpMkLst>
            <pc:docMk/>
            <pc:sldMk cId="1545545793" sldId="307"/>
            <ac:grpSpMk id="36" creationId="{DC20011E-608C-37C6-F7EC-5DBC9A502ACE}"/>
          </ac:grpSpMkLst>
        </pc:grpChg>
        <pc:grpChg chg="mod">
          <ac:chgData name="NGUYEN PHAM ANH THU" userId="baf72463-252b-4d5f-a6ca-5a6327a9888d" providerId="ADAL" clId="{07FBBC81-DFB2-4DB4-93F7-B50B714C5AA6}" dt="2022-07-22T03:56:30.584" v="3629"/>
          <ac:grpSpMkLst>
            <pc:docMk/>
            <pc:sldMk cId="1545545793" sldId="307"/>
            <ac:grpSpMk id="38" creationId="{9DEC50DC-3103-A3F9-261D-9A676D22A3D4}"/>
          </ac:grpSpMkLst>
        </pc:grpChg>
        <pc:grpChg chg="add mod">
          <ac:chgData name="NGUYEN PHAM ANH THU" userId="baf72463-252b-4d5f-a6ca-5a6327a9888d" providerId="ADAL" clId="{07FBBC81-DFB2-4DB4-93F7-B50B714C5AA6}" dt="2022-07-22T04:00:07.460" v="3655" actId="1076"/>
          <ac:grpSpMkLst>
            <pc:docMk/>
            <pc:sldMk cId="1545545793" sldId="307"/>
            <ac:grpSpMk id="44" creationId="{D9976A28-4CBA-CFF1-11B9-533C3E443C6B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63" creationId="{0AC939EF-10B1-D649-5B86-966E930B8AD8}"/>
          </ac:grpSpMkLst>
        </pc:grpChg>
        <pc:grpChg chg="del">
          <ac:chgData name="NGUYEN PHAM ANH THU" userId="baf72463-252b-4d5f-a6ca-5a6327a9888d" providerId="ADAL" clId="{07FBBC81-DFB2-4DB4-93F7-B50B714C5AA6}" dt="2022-07-22T03:24:23.354" v="3278" actId="478"/>
          <ac:grpSpMkLst>
            <pc:docMk/>
            <pc:sldMk cId="1545545793" sldId="307"/>
            <ac:grpSpMk id="64" creationId="{F038F027-3D1E-65F9-90AA-134BFD1EC1A8}"/>
          </ac:grpSpMkLst>
        </pc:grpChg>
        <pc:picChg chg="mod">
          <ac:chgData name="NGUYEN PHAM ANH THU" userId="baf72463-252b-4d5f-a6ca-5a6327a9888d" providerId="ADAL" clId="{07FBBC81-DFB2-4DB4-93F7-B50B714C5AA6}" dt="2022-07-22T03:56:30.584" v="3629"/>
          <ac:picMkLst>
            <pc:docMk/>
            <pc:sldMk cId="1545545793" sldId="307"/>
            <ac:picMk id="39" creationId="{7B8963FD-45BF-0E62-87DE-6A1B5FB4C3FE}"/>
          </ac:picMkLst>
        </pc:picChg>
        <pc:picChg chg="mod">
          <ac:chgData name="NGUYEN PHAM ANH THU" userId="baf72463-252b-4d5f-a6ca-5a6327a9888d" providerId="ADAL" clId="{07FBBC81-DFB2-4DB4-93F7-B50B714C5AA6}" dt="2022-07-22T03:56:30.584" v="3629"/>
          <ac:picMkLst>
            <pc:docMk/>
            <pc:sldMk cId="1545545793" sldId="307"/>
            <ac:picMk id="40" creationId="{60421783-5469-1352-677B-AFC9A6C8CCAE}"/>
          </ac:picMkLst>
        </pc:picChg>
        <pc:cxnChg chg="add mod">
          <ac:chgData name="NGUYEN PHAM ANH THU" userId="baf72463-252b-4d5f-a6ca-5a6327a9888d" providerId="ADAL" clId="{07FBBC81-DFB2-4DB4-93F7-B50B714C5AA6}" dt="2022-07-22T03:49:47.003" v="3547" actId="14100"/>
          <ac:cxnSpMkLst>
            <pc:docMk/>
            <pc:sldMk cId="1545545793" sldId="307"/>
            <ac:cxnSpMk id="6" creationId="{4602B86B-8E92-C4E1-63E7-3BA45F919F3E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8" creationId="{49B45A5C-3F5E-6273-4BDF-F7842CB28E7E}"/>
          </ac:cxnSpMkLst>
        </pc:cxnChg>
        <pc:cxnChg chg="add mod">
          <ac:chgData name="NGUYEN PHAM ANH THU" userId="baf72463-252b-4d5f-a6ca-5a6327a9888d" providerId="ADAL" clId="{07FBBC81-DFB2-4DB4-93F7-B50B714C5AA6}" dt="2022-07-22T03:50:50.301" v="3561" actId="164"/>
          <ac:cxnSpMkLst>
            <pc:docMk/>
            <pc:sldMk cId="1545545793" sldId="307"/>
            <ac:cxnSpMk id="14" creationId="{AD4D0775-8E8E-4BA4-6DE4-51E77B21F77B}"/>
          </ac:cxnSpMkLst>
        </pc:cxnChg>
        <pc:cxnChg chg="add mod">
          <ac:chgData name="NGUYEN PHAM ANH THU" userId="baf72463-252b-4d5f-a6ca-5a6327a9888d" providerId="ADAL" clId="{07FBBC81-DFB2-4DB4-93F7-B50B714C5AA6}" dt="2022-07-22T03:50:50.301" v="3561" actId="164"/>
          <ac:cxnSpMkLst>
            <pc:docMk/>
            <pc:sldMk cId="1545545793" sldId="307"/>
            <ac:cxnSpMk id="17" creationId="{584554FB-A355-E709-B7E4-58823F6F4951}"/>
          </ac:cxnSpMkLst>
        </pc:cxnChg>
        <pc:cxnChg chg="add mod">
          <ac:chgData name="NGUYEN PHAM ANH THU" userId="baf72463-252b-4d5f-a6ca-5a6327a9888d" providerId="ADAL" clId="{07FBBC81-DFB2-4DB4-93F7-B50B714C5AA6}" dt="2022-07-22T03:52:37.864" v="3579" actId="164"/>
          <ac:cxnSpMkLst>
            <pc:docMk/>
            <pc:sldMk cId="1545545793" sldId="307"/>
            <ac:cxnSpMk id="21" creationId="{FE40BF2A-8CBA-C635-DE95-5F63CA04FD87}"/>
          </ac:cxnSpMkLst>
        </pc:cxnChg>
        <pc:cxnChg chg="add mod">
          <ac:chgData name="NGUYEN PHAM ANH THU" userId="baf72463-252b-4d5f-a6ca-5a6327a9888d" providerId="ADAL" clId="{07FBBC81-DFB2-4DB4-93F7-B50B714C5AA6}" dt="2022-07-22T03:52:37.864" v="3579" actId="164"/>
          <ac:cxnSpMkLst>
            <pc:docMk/>
            <pc:sldMk cId="1545545793" sldId="307"/>
            <ac:cxnSpMk id="24" creationId="{406267B4-248A-4E7D-343F-C1E510550718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24" creationId="{7A41763C-CA0E-1C76-6E63-949CF6650BE3}"/>
          </ac:cxnSpMkLst>
        </pc:cxnChg>
        <pc:cxnChg chg="add del mod">
          <ac:chgData name="NGUYEN PHAM ANH THU" userId="baf72463-252b-4d5f-a6ca-5a6327a9888d" providerId="ADAL" clId="{07FBBC81-DFB2-4DB4-93F7-B50B714C5AA6}" dt="2022-07-22T03:58:42.918" v="3640" actId="478"/>
          <ac:cxnSpMkLst>
            <pc:docMk/>
            <pc:sldMk cId="1545545793" sldId="307"/>
            <ac:cxnSpMk id="26" creationId="{42B42F1F-96C0-016F-BB46-DF0EA46BC4ED}"/>
          </ac:cxnSpMkLst>
        </pc:cxnChg>
        <pc:cxnChg chg="mod">
          <ac:chgData name="NGUYEN PHAM ANH THU" userId="baf72463-252b-4d5f-a6ca-5a6327a9888d" providerId="ADAL" clId="{07FBBC81-DFB2-4DB4-93F7-B50B714C5AA6}" dt="2022-07-22T03:24:23.354" v="3278" actId="478"/>
          <ac:cxnSpMkLst>
            <pc:docMk/>
            <pc:sldMk cId="1545545793" sldId="307"/>
            <ac:cxnSpMk id="26" creationId="{46E0BC4A-7CAA-35C5-5142-B4792E05E33A}"/>
          </ac:cxnSpMkLst>
        </pc:cxnChg>
        <pc:cxnChg chg="add mod">
          <ac:chgData name="NGUYEN PHAM ANH THU" userId="baf72463-252b-4d5f-a6ca-5a6327a9888d" providerId="ADAL" clId="{07FBBC81-DFB2-4DB4-93F7-B50B714C5AA6}" dt="2022-07-22T04:00:00.400" v="3653" actId="164"/>
          <ac:cxnSpMkLst>
            <pc:docMk/>
            <pc:sldMk cId="1545545793" sldId="307"/>
            <ac:cxnSpMk id="32" creationId="{7E567801-EB73-AC22-1436-5F5DEA2E730F}"/>
          </ac:cxnSpMkLst>
        </pc:cxnChg>
      </pc:sldChg>
      <pc:sldChg chg="addSp delSp modSp add mod ord delAnim">
        <pc:chgData name="NGUYEN PHAM ANH THU" userId="baf72463-252b-4d5f-a6ca-5a6327a9888d" providerId="ADAL" clId="{07FBBC81-DFB2-4DB4-93F7-B50B714C5AA6}" dt="2022-07-22T03:46:23.925" v="3530" actId="207"/>
        <pc:sldMkLst>
          <pc:docMk/>
          <pc:sldMk cId="2216578549" sldId="308"/>
        </pc:sldMkLst>
        <pc:spChg chg="add mod">
          <ac:chgData name="NGUYEN PHAM ANH THU" userId="baf72463-252b-4d5f-a6ca-5a6327a9888d" providerId="ADAL" clId="{07FBBC81-DFB2-4DB4-93F7-B50B714C5AA6}" dt="2022-07-22T03:46:23.925" v="3530" actId="207"/>
          <ac:spMkLst>
            <pc:docMk/>
            <pc:sldMk cId="2216578549" sldId="308"/>
            <ac:spMk id="2" creationId="{F7D28328-B2B9-CDFB-7669-5431F0E902EA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" creationId="{0D8E678F-CA1C-B39F-663E-4DECEEB0F2CC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5" creationId="{886C5D43-3F47-CF1C-8F4D-15235FFE75E6}"/>
          </ac:spMkLst>
        </pc:spChg>
        <pc:spChg chg="del">
          <ac:chgData name="NGUYEN PHAM ANH THU" userId="baf72463-252b-4d5f-a6ca-5a6327a9888d" providerId="ADAL" clId="{07FBBC81-DFB2-4DB4-93F7-B50B714C5AA6}" dt="2022-07-22T03:40:55.605" v="3425" actId="478"/>
          <ac:spMkLst>
            <pc:docMk/>
            <pc:sldMk cId="2216578549" sldId="308"/>
            <ac:spMk id="46" creationId="{6331AEE4-81A9-433E-278B-3445CF8D2234}"/>
          </ac:spMkLst>
        </pc:spChg>
        <pc:picChg chg="add mod">
          <ac:chgData name="NGUYEN PHAM ANH THU" userId="baf72463-252b-4d5f-a6ca-5a6327a9888d" providerId="ADAL" clId="{07FBBC81-DFB2-4DB4-93F7-B50B714C5AA6}" dt="2022-07-22T03:41:17.914" v="3433" actId="14100"/>
          <ac:picMkLst>
            <pc:docMk/>
            <pc:sldMk cId="2216578549" sldId="308"/>
            <ac:picMk id="6" creationId="{9E40EC49-DBC3-8E90-18B4-B57384CDA0F7}"/>
          </ac:picMkLst>
        </pc:picChg>
        <pc:picChg chg="add mod">
          <ac:chgData name="NGUYEN PHAM ANH THU" userId="baf72463-252b-4d5f-a6ca-5a6327a9888d" providerId="ADAL" clId="{07FBBC81-DFB2-4DB4-93F7-B50B714C5AA6}" dt="2022-07-22T03:44:10.859" v="3443" actId="1076"/>
          <ac:picMkLst>
            <pc:docMk/>
            <pc:sldMk cId="2216578549" sldId="308"/>
            <ac:picMk id="7" creationId="{B7245092-5BD2-28AC-9705-6E62FCD7AC65}"/>
          </ac:picMkLst>
        </pc:picChg>
        <pc:picChg chg="add mod">
          <ac:chgData name="NGUYEN PHAM ANH THU" userId="baf72463-252b-4d5f-a6ca-5a6327a9888d" providerId="ADAL" clId="{07FBBC81-DFB2-4DB4-93F7-B50B714C5AA6}" dt="2022-07-22T03:44:16.601" v="3447" actId="1076"/>
          <ac:picMkLst>
            <pc:docMk/>
            <pc:sldMk cId="2216578549" sldId="308"/>
            <ac:picMk id="8" creationId="{646E45F4-EBD5-EDDD-638E-390E1763D82B}"/>
          </ac:picMkLst>
        </pc:picChg>
        <pc:picChg chg="add mod">
          <ac:chgData name="NGUYEN PHAM ANH THU" userId="baf72463-252b-4d5f-a6ca-5a6327a9888d" providerId="ADAL" clId="{07FBBC81-DFB2-4DB4-93F7-B50B714C5AA6}" dt="2022-07-22T03:44:12.457" v="3444" actId="1076"/>
          <ac:picMkLst>
            <pc:docMk/>
            <pc:sldMk cId="2216578549" sldId="308"/>
            <ac:picMk id="9" creationId="{77AB8518-B3D4-DB02-0E40-43B98F354151}"/>
          </ac:picMkLst>
        </pc:picChg>
      </pc:sldChg>
      <pc:sldChg chg="addSp delSp modSp add mod delAnim modAnim">
        <pc:chgData name="NGUYEN PHAM ANH THU" userId="baf72463-252b-4d5f-a6ca-5a6327a9888d" providerId="ADAL" clId="{07FBBC81-DFB2-4DB4-93F7-B50B714C5AA6}" dt="2022-07-22T04:02:29.734" v="3789"/>
        <pc:sldMkLst>
          <pc:docMk/>
          <pc:sldMk cId="1570864555" sldId="309"/>
        </pc:sldMkLst>
        <pc:spChg chg="add mod">
          <ac:chgData name="NGUYEN PHAM ANH THU" userId="baf72463-252b-4d5f-a6ca-5a6327a9888d" providerId="ADAL" clId="{07FBBC81-DFB2-4DB4-93F7-B50B714C5AA6}" dt="2022-07-22T04:02:06.024" v="3785" actId="1076"/>
          <ac:spMkLst>
            <pc:docMk/>
            <pc:sldMk cId="1570864555" sldId="309"/>
            <ac:spMk id="5" creationId="{5E23D827-6DF8-D14B-06CD-0B6D719A2ED7}"/>
          </ac:spMkLst>
        </pc:spChg>
        <pc:spChg chg="del">
          <ac:chgData name="NGUYEN PHAM ANH THU" userId="baf72463-252b-4d5f-a6ca-5a6327a9888d" providerId="ADAL" clId="{07FBBC81-DFB2-4DB4-93F7-B50B714C5AA6}" dt="2022-07-22T04:00:48.267" v="3661" actId="478"/>
          <ac:spMkLst>
            <pc:docMk/>
            <pc:sldMk cId="1570864555" sldId="309"/>
            <ac:spMk id="30" creationId="{B9456215-090E-B644-1DFA-7365C7ABAD88}"/>
          </ac:spMkLst>
        </pc:spChg>
        <pc:spChg chg="mod">
          <ac:chgData name="NGUYEN PHAM ANH THU" userId="baf72463-252b-4d5f-a6ca-5a6327a9888d" providerId="ADAL" clId="{07FBBC81-DFB2-4DB4-93F7-B50B714C5AA6}" dt="2022-07-22T04:00:52.689" v="3662" actId="1076"/>
          <ac:spMkLst>
            <pc:docMk/>
            <pc:sldMk cId="1570864555" sldId="309"/>
            <ac:spMk id="33" creationId="{6CEA4809-10CE-9327-622E-AC8E1A801FB7}"/>
          </ac:spMkLst>
        </pc:spChg>
        <pc:spChg chg="del">
          <ac:chgData name="NGUYEN PHAM ANH THU" userId="baf72463-252b-4d5f-a6ca-5a6327a9888d" providerId="ADAL" clId="{07FBBC81-DFB2-4DB4-93F7-B50B714C5AA6}" dt="2022-07-22T04:00:48.267" v="3661" actId="478"/>
          <ac:spMkLst>
            <pc:docMk/>
            <pc:sldMk cId="1570864555" sldId="309"/>
            <ac:spMk id="34" creationId="{2C0E75E5-4866-A7E3-3FB2-B0D6EC45485B}"/>
          </ac:spMkLst>
        </pc:spChg>
        <pc:spChg chg="mod">
          <ac:chgData name="NGUYEN PHAM ANH THU" userId="baf72463-252b-4d5f-a6ca-5a6327a9888d" providerId="ADAL" clId="{07FBBC81-DFB2-4DB4-93F7-B50B714C5AA6}" dt="2022-07-22T04:00:52.689" v="3662" actId="1076"/>
          <ac:spMkLst>
            <pc:docMk/>
            <pc:sldMk cId="1570864555" sldId="309"/>
            <ac:spMk id="35" creationId="{C9A7EC9B-8682-8737-AB93-0D088F8A59F4}"/>
          </ac:spMkLst>
        </pc:spChg>
        <pc:spChg chg="add mod">
          <ac:chgData name="NGUYEN PHAM ANH THU" userId="baf72463-252b-4d5f-a6ca-5a6327a9888d" providerId="ADAL" clId="{07FBBC81-DFB2-4DB4-93F7-B50B714C5AA6}" dt="2022-07-22T04:02:08.212" v="3786" actId="20577"/>
          <ac:spMkLst>
            <pc:docMk/>
            <pc:sldMk cId="1570864555" sldId="309"/>
            <ac:spMk id="43" creationId="{650F0AA7-380F-75C5-0B32-7A7B1E976780}"/>
          </ac:spMkLst>
        </pc:spChg>
        <pc:grpChg chg="del">
          <ac:chgData name="NGUYEN PHAM ANH THU" userId="baf72463-252b-4d5f-a6ca-5a6327a9888d" providerId="ADAL" clId="{07FBBC81-DFB2-4DB4-93F7-B50B714C5AA6}" dt="2022-07-22T04:00:48.267" v="3661" actId="478"/>
          <ac:grpSpMkLst>
            <pc:docMk/>
            <pc:sldMk cId="1570864555" sldId="309"/>
            <ac:grpSpMk id="9" creationId="{6BBDDF3A-E488-F2FB-53DA-1889C7038217}"/>
          </ac:grpSpMkLst>
        </pc:grpChg>
        <pc:grpChg chg="mod">
          <ac:chgData name="NGUYEN PHAM ANH THU" userId="baf72463-252b-4d5f-a6ca-5a6327a9888d" providerId="ADAL" clId="{07FBBC81-DFB2-4DB4-93F7-B50B714C5AA6}" dt="2022-07-22T04:00:52.689" v="3662" actId="1076"/>
          <ac:grpSpMkLst>
            <pc:docMk/>
            <pc:sldMk cId="1570864555" sldId="309"/>
            <ac:grpSpMk id="18" creationId="{DD91B922-5C8B-16F8-B405-B257BD712CE5}"/>
          </ac:grpSpMkLst>
        </pc:grpChg>
        <pc:grpChg chg="del">
          <ac:chgData name="NGUYEN PHAM ANH THU" userId="baf72463-252b-4d5f-a6ca-5a6327a9888d" providerId="ADAL" clId="{07FBBC81-DFB2-4DB4-93F7-B50B714C5AA6}" dt="2022-07-22T04:00:48.267" v="3661" actId="478"/>
          <ac:grpSpMkLst>
            <pc:docMk/>
            <pc:sldMk cId="1570864555" sldId="309"/>
            <ac:grpSpMk id="22" creationId="{468D3259-0D01-73CD-F2D4-C20252D11C65}"/>
          </ac:grpSpMkLst>
        </pc:grpChg>
        <pc:grpChg chg="del">
          <ac:chgData name="NGUYEN PHAM ANH THU" userId="baf72463-252b-4d5f-a6ca-5a6327a9888d" providerId="ADAL" clId="{07FBBC81-DFB2-4DB4-93F7-B50B714C5AA6}" dt="2022-07-22T04:01:04.938" v="3666" actId="478"/>
          <ac:grpSpMkLst>
            <pc:docMk/>
            <pc:sldMk cId="1570864555" sldId="309"/>
            <ac:grpSpMk id="36" creationId="{DC20011E-608C-37C6-F7EC-5DBC9A502ACE}"/>
          </ac:grpSpMkLst>
        </pc:grpChg>
        <pc:grpChg chg="mod">
          <ac:chgData name="NGUYEN PHAM ANH THU" userId="baf72463-252b-4d5f-a6ca-5a6327a9888d" providerId="ADAL" clId="{07FBBC81-DFB2-4DB4-93F7-B50B714C5AA6}" dt="2022-07-22T04:00:52.689" v="3662" actId="1076"/>
          <ac:grpSpMkLst>
            <pc:docMk/>
            <pc:sldMk cId="1570864555" sldId="309"/>
            <ac:grpSpMk id="44" creationId="{D9976A28-4CBA-CFF1-11B9-533C3E443C6B}"/>
          </ac:grpSpMkLst>
        </pc:grpChg>
      </pc:sldChg>
      <pc:sldChg chg="addSp delSp modSp add mod ord modAnim">
        <pc:chgData name="NGUYEN PHAM ANH THU" userId="baf72463-252b-4d5f-a6ca-5a6327a9888d" providerId="ADAL" clId="{07FBBC81-DFB2-4DB4-93F7-B50B714C5AA6}" dt="2022-07-22T04:12:32.967" v="3814" actId="1076"/>
        <pc:sldMkLst>
          <pc:docMk/>
          <pc:sldMk cId="285689891" sldId="310"/>
        </pc:sldMkLst>
        <pc:spChg chg="del">
          <ac:chgData name="NGUYEN PHAM ANH THU" userId="baf72463-252b-4d5f-a6ca-5a6327a9888d" providerId="ADAL" clId="{07FBBC81-DFB2-4DB4-93F7-B50B714C5AA6}" dt="2022-07-22T04:02:38.908" v="3793" actId="478"/>
          <ac:spMkLst>
            <pc:docMk/>
            <pc:sldMk cId="285689891" sldId="310"/>
            <ac:spMk id="2" creationId="{F7D28328-B2B9-CDFB-7669-5431F0E902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" creationId="{E4301ECF-C3C9-ED99-DB31-908BF72056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" creationId="{9E028455-EF73-CA41-1B7A-E14C9F4D95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" creationId="{64400F19-56A0-A258-6600-3680C858D3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" creationId="{269761E3-932B-E96E-5DCE-AD10C3A9AD1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" creationId="{65549CBC-3D7A-C81A-42EF-5AAAE03615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" creationId="{72C3882B-4CC3-2553-7D51-C28C6710BB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" creationId="{1D5A8281-AE2E-0791-0521-3621757ABE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" creationId="{C03B6A8A-CC52-8901-E9D4-C3AB741433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" creationId="{A92B5251-6711-07C0-9F72-A99570197A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" creationId="{9BAEF7C9-2DE0-35CE-0B7C-6A33C00AFA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" creationId="{D3791A06-E9A1-9206-76DD-C8239A5807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" creationId="{CD0F3C1B-B070-C7D3-079C-11201153DDE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" creationId="{81237AC7-49CF-66CB-75A4-69DDBE831E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" creationId="{C62C2085-4828-7C5D-FD89-D15482FAE9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" creationId="{8BACEF39-D57F-A13A-D565-55F5D55B25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" creationId="{9F5E1672-A65D-59B7-9AF6-77DD865187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" creationId="{25A2B3A8-92DC-A8F6-D6CE-0B680FC548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" creationId="{C4307C3E-CE64-CB7F-3A4C-345BDB89B6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" creationId="{C9D8E004-9F26-ADCE-F6B4-AFE42D2E92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" creationId="{B57EC249-5853-B199-83FD-A31DB2BE5A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" creationId="{3A8B5C9E-7944-7988-B549-2F35698683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" creationId="{17548D4E-8A86-A79C-507B-A4FFC8E938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" creationId="{F5E2BD5B-544F-E7FA-FEA0-53B62F86AF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" creationId="{A2077679-F232-E57C-D817-12C3E264CE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" creationId="{747DDE8B-95D1-2D08-8237-E944F07EFA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" creationId="{F7E2970B-D445-A521-EFD2-9B88F37824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" creationId="{BA031D30-55AA-DA77-73EB-9888C84F58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" creationId="{2CDE933E-03A9-9663-4FC9-EA30689659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" creationId="{997E33EF-3152-0596-992E-666D7ACECB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" creationId="{1C47CA82-F68F-1FC7-6C67-6EA9B81CC1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" creationId="{8E88203B-F1E5-3D75-D0C0-4536D3AAA0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" creationId="{1E76CFF9-FA5E-AC92-9D30-28AF4181A94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" creationId="{B3890AE4-D558-CA4B-BB3E-A9ED94D7E7B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" creationId="{2FE78E74-00AE-A670-E315-8D5769A56B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" creationId="{055EA062-A7FC-1529-B6FE-15D5106C73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" creationId="{7D0AFC7F-0B6D-B895-2FA5-CE78B179BCA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" creationId="{354611D9-00CD-1804-8977-17F506B193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" creationId="{D22B62B1-FB89-C598-E125-4A8D04A6C1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" creationId="{4AD15214-36D5-6F1C-13F1-451BEB73F6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" creationId="{5FA134AA-1B9E-F2F2-4EC5-3650496FEC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" creationId="{4AAA6A43-B02B-5258-3B00-FA0BF774F0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" creationId="{EB50537C-6602-6DCD-B356-6FEA319ED2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" creationId="{73575576-C6BD-53A9-2147-F729E2A8EE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" creationId="{496256D1-A45E-9C4C-F107-FF7A5D8DEB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" creationId="{5EAED0FA-E67A-0690-1622-C61AE0F308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" creationId="{70D6A54C-6DA5-3DD3-FE0B-CF1A8DED5D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" creationId="{7D2BA8D3-D75F-B1E7-F20E-0B6C45AC1B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" creationId="{C9259C05-D7EF-7D2F-BF06-888AB457F2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" creationId="{2CCB3759-1343-EAD7-49AF-317677C9D6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" creationId="{4DC55052-827D-BCC8-FB4B-182A8A8D89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" creationId="{9353C496-D7AD-0D60-4A4A-19B0DB9D80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" creationId="{5E0D4CE7-9FD6-C5A1-06DE-2F5162FC44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" creationId="{24067A23-FF3C-9F56-5357-EEC645E14F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" creationId="{79A072DA-5CAB-F4CA-DD44-2B7158A914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" creationId="{8C9AAD72-7B66-1BEB-4F52-8212856D6A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" creationId="{E3B8C613-0CEF-F6CD-3D96-F7BDDA0BF0B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" creationId="{FE62679F-37C0-D74C-72E7-1B788E1D5E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" creationId="{F6F05E19-5A2C-297E-AEAB-5F9EC38CB1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" creationId="{3F461B60-1812-8C0D-64E2-3AAB97898E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" creationId="{E56E1097-9798-5F80-BAAB-8224BBAC5A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" creationId="{9B39C368-7711-6326-E30E-33EE773C1F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" creationId="{A849B1CC-5867-6417-EF07-7D884B8B9FB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" creationId="{67EA6FBA-AABA-3B62-21F3-4031860EDA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" creationId="{4A402131-4695-C9AF-42B8-5BEB9C9A9F0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" creationId="{DD6679AF-B07A-9D99-FCE5-861DCFCCED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" creationId="{F90C4415-373B-F3EF-C085-96BD2914A2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" creationId="{99E10744-8AE3-3526-8118-A453AD32FE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" creationId="{FA830523-1478-750A-447D-E6A5C91074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" creationId="{45C4BA26-0235-F6E1-7F15-87A39FCDE5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" creationId="{A201B064-2F9C-9299-F31B-4158D6C453D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" creationId="{960B8A7F-E807-6F22-B2C2-F28AE387649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" creationId="{5CA1D284-A5C1-141E-32F1-C383213994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" creationId="{7C3FB254-4ED4-8769-4DC3-39347C8215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" creationId="{14323AD5-9577-C381-12AA-A5D0B82365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" creationId="{AF09B888-C139-2518-228C-AA105AD9EC9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" creationId="{050DC5DE-11B6-C347-87AC-746862B407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" creationId="{0B1FA6EA-72E2-D654-01E4-7433CB9DE6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" creationId="{63F8AE39-3AB8-C27C-E0A9-568C7C579D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" creationId="{832488F7-6604-932F-DCC5-2ADFAD789B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" creationId="{D036A4CB-B035-0D17-3CA1-24528475479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" creationId="{C732A1CA-3583-2BC3-EE3C-F85388B2D4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" creationId="{A271428F-AF46-CB72-5E13-2E7F3F954A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" creationId="{177B8ADF-D602-1421-C68F-9C9336D98CC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" creationId="{613BFA78-8CAD-8B37-CF38-7DD05489AF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7" creationId="{7BC7758A-D479-FD99-14CA-EE959AF51B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8" creationId="{80083370-8E6E-E21C-DDB9-00ACE03160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9" creationId="{10535027-7B8E-6D49-4D07-7996D8BCF7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0" creationId="{1F40C692-8D14-C620-D44A-113499F623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1" creationId="{124C4118-D201-48DC-C34E-DC8054A3F8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2" creationId="{56BFA467-E1C2-ECF9-166F-5155D60E8F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3" creationId="{F458A698-2A59-D27B-A0EA-E5CCADAE42F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4" creationId="{EB862390-F94A-2383-E99A-224AC25FD9D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5" creationId="{8DFD75D0-5169-DD66-8DE3-200E308418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6" creationId="{0510BC6C-22F0-C299-69F8-05ED1F2772B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7" creationId="{C24262DE-AEFD-5A8C-E142-E20E9E4FF8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8" creationId="{1AF13D8D-9964-975C-A959-9B160C38DAD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09" creationId="{B6A229BD-3AF1-A9F6-CDAF-2E508612F7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0" creationId="{06FCD19D-1262-1EF8-7518-72382C2796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1" creationId="{2CDFB8FD-6475-E9BA-1A0A-065CF96241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2" creationId="{11F0CE64-0007-4568-1C88-A34F4F46ACC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3" creationId="{B543F7E0-1F68-DA6C-6F0F-AAB74F5244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4" creationId="{12AEEB4B-5717-D865-595B-9B8D349032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5" creationId="{9A52E738-BA44-8945-E667-5C8C0E773B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6" creationId="{748FE514-2EE7-A849-2A30-AD398090DF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7" creationId="{246A8252-3979-FB0D-DC75-C52D193707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8" creationId="{5659DC91-295B-46AF-41A8-DFEE40786ED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19" creationId="{EDD5EAE1-4E33-720F-2A36-B77BBFC741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0" creationId="{A75E6A80-2FF0-2B9B-0071-9CC6D2D34D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1" creationId="{1A10DB0F-DB11-6919-F64B-04079EC209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2" creationId="{D3D2B70E-3990-DEE3-D129-7C896B67E7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3" creationId="{7985B1AB-0FA8-B660-5440-8CECADBDFA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4" creationId="{0478296A-EBB9-AC14-F1D4-9C609B8142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5" creationId="{577B1474-D3BC-44D8-B881-25AE49A46D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6" creationId="{27D1C3E1-AB57-2915-F075-8C73C943A0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7" creationId="{10477C3C-E17A-F69B-02B6-9220A15F29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8" creationId="{564268CC-8040-10EA-35D2-A4BEC1E1AF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29" creationId="{11C017D8-901B-AEFE-26B3-3B09FFE97A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0" creationId="{752C236A-2033-AD3F-EE97-2AE5D13839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1" creationId="{69D0E2E0-0A33-46B4-A7CF-5E8CDFF079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2" creationId="{68A42BB9-AE43-3C45-E212-44578028F6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3" creationId="{D176F6CE-38AC-0186-4A68-B643C53C3B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4" creationId="{B2CC06B2-EB1E-02B1-4B54-7079398F2AB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5" creationId="{0FFBCF41-625C-456B-98BD-1444B046A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6" creationId="{56A7C678-A0C4-5702-24EF-64DB859C2B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7" creationId="{DA48FEC2-DF76-025C-410A-38B8755076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8" creationId="{029B732F-F6A1-0B88-9018-C23E919167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39" creationId="{23ED6133-A09D-5506-C96C-0D87CE8CDA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0" creationId="{B307E998-307E-B65C-7E59-A5588D00CC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1" creationId="{5F477ADD-237F-A4DD-DFF0-F8366F7378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2" creationId="{03FEADE3-A385-BEF4-0251-8CE8A8FBFA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3" creationId="{C2B39B15-DBD5-1EC7-6013-1C596575AB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4" creationId="{0E0F8A81-B7DA-4B80-0ADB-C3983349BA7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5" creationId="{63DAD983-0B29-E6A5-84B0-4FEBE2F2AF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6" creationId="{44C3862F-905A-7BF8-02DC-230E13CC75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7" creationId="{E2B77DED-E5CD-B7AB-324D-0DD98C5834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8" creationId="{744EEE9E-4D72-ABE2-0B9D-885FC7A236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49" creationId="{D71482F5-D0CA-E1DB-7E13-5ECC5BCBA6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0" creationId="{466C5D7C-3F2F-BC72-ED01-5271A35BAD1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1" creationId="{C873170C-41AF-D215-A5B9-B0F92B1E1E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2" creationId="{57BA757D-88D0-8959-1573-201D725AB8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3" creationId="{5B1BBBFE-7640-073F-CB2E-4D785492D1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4" creationId="{4B7A1CE9-8F4C-D787-E7B2-0E46F127DD5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5" creationId="{2E28FA5B-7F89-5B89-7D64-874858DFD3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6" creationId="{5E05D0A4-E5E1-226D-FFE6-80307694BA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7" creationId="{49FB2727-853E-3C6C-4FFD-452D04EC8E8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8" creationId="{0022E10A-101D-AB1D-9255-251BA6D8285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59" creationId="{826F4E37-72CF-1D6A-75B4-FBF7557E0D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0" creationId="{FED03F3A-9A9D-C030-812C-A39AB384DD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1" creationId="{5CF30125-4A49-9D6B-258C-4BA8A60460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2" creationId="{0B170D30-43A8-0FEC-780D-1CC39A23E1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3" creationId="{509536E9-7483-DADE-25FF-F12877586A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4" creationId="{E0AD5D6F-5862-8CA9-1767-7C7F5EE8017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5" creationId="{B1956043-D6AE-9312-EE96-DB59A31104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6" creationId="{09238121-63A9-9C3F-CB7E-6C9E1DE81F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7" creationId="{CD53D820-94F7-F471-E932-43D9759CE3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8" creationId="{CD88A89E-4527-CEA6-8AED-AFA15E6ED02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69" creationId="{B0841359-CB42-D92A-93CB-1498761B8F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0" creationId="{AE6F4C5E-ABAC-C294-3005-E0D4F42ED8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1" creationId="{5A1110D2-3E2B-9BCB-8158-98B5779714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2" creationId="{94C95458-5DF3-6A06-63A2-8C0B60C9B9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3" creationId="{A18D083C-8053-A837-2B75-9E0E2255E9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4" creationId="{B386F9A7-253A-3BB3-068A-02F91EBC40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5" creationId="{7179EA7E-CC80-C2E9-D5C8-79EF50A624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6" creationId="{6B8EA6FF-8D7F-A937-0FDA-2EEB84215B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7" creationId="{22D4BC4A-0D39-75E5-A22A-59E9694279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8" creationId="{290CF6CA-4385-BA45-9239-A0D9B4B1ED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79" creationId="{323C624A-0887-FF4B-6980-8A78E2B71E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0" creationId="{295DDAB5-58A2-E6F6-4824-1B192AD9C3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1" creationId="{8187B176-209A-16EB-6B8D-8E5D242D18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2" creationId="{17995CF5-DA7E-8DB6-631A-1D581F7C60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3" creationId="{AE20BF66-D9DB-E8FC-41B2-278FBA5F85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4" creationId="{178B1E4F-D418-3C21-67D5-F38757741A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5" creationId="{D5B7736D-1B34-053B-123A-A61DC8033A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6" creationId="{2137B738-18BA-0418-93A7-E97550FE39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7" creationId="{F1381EED-33B2-06ED-7F8D-0A947DE264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8" creationId="{20AC4891-EB66-624B-C610-854FD242B7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89" creationId="{D1BC821E-CF86-4684-B538-A76DD1C1618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0" creationId="{4840FC2A-B7B3-6C70-CC1C-27C2FA9B24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1" creationId="{8A7246F0-C1E9-91C1-4AD7-6D75D930E6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2" creationId="{C81B1DC4-3446-A578-D1E1-937E54C7F6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3" creationId="{8850D640-2FB7-6CF0-10B3-82A0EE5E0A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4" creationId="{785F84D5-21F4-38E6-2397-9F3B731C55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5" creationId="{2E8B9B87-C6E4-CB49-239B-60F1023A462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6" creationId="{83F12F8C-8240-F954-70E3-DB9DBD6418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7" creationId="{A36DEA99-48A0-6369-4A1B-71D5023544D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8" creationId="{C5E48075-B895-96FC-B8B7-BB3CF86541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199" creationId="{1F82D407-01B7-872F-F73A-8243D5D93F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0" creationId="{E935D0D3-A3EE-2030-3B6A-149F652D3D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1" creationId="{B2B2EED2-8A0D-1B16-18C6-112F8A5D1A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2" creationId="{963BA586-1624-96FA-F8F2-83CF4D04B9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3" creationId="{665F3EED-F3AD-2D50-A520-CECFA93278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4" creationId="{93510391-58E8-0641-1BE1-99685702AC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5" creationId="{BF27F5E6-6D95-2E4D-1EC4-D56DC46258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6" creationId="{B359E28E-F39D-B76C-5065-A7058ED31D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7" creationId="{E58C82C9-AC2C-7FB2-EA23-82ED908D84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8" creationId="{95EFA87D-B557-A553-0E8B-0F1E6EFE2E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09" creationId="{EF84B0D9-A25B-42C0-4D56-C05E20559D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0" creationId="{7164DD56-CB60-89F3-8CD9-1AB28BE3A9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1" creationId="{5CC2D103-449F-86C6-1207-FC2CBEA1C0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2" creationId="{FC695C81-37C4-99CC-8FB6-855F923943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3" creationId="{F2A21C3F-85D7-8230-2A29-56E33FF439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4" creationId="{B9FE5B82-AE5C-AC89-2F77-4CF9AC79AC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5" creationId="{5B393D90-D38C-0CA2-E9C9-AA45491694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6" creationId="{B7B58539-5F38-8675-D6C4-9DB0D480F0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7" creationId="{8683C2C6-BBBB-7124-1D97-4C0BE7C720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8" creationId="{FD12ED4B-AD44-7CF7-FC13-8E8A0D52B6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19" creationId="{4EBCB3EF-32B1-DF1C-EC96-00D78D165C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0" creationId="{FE4512C7-7C5A-90C8-0403-3AA04DE2D9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1" creationId="{DC15518E-E50A-9C21-75B6-EB5AD63384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2" creationId="{3AD9F6C1-861E-EE1D-9A4D-82C9157689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3" creationId="{48D9C3EC-8DF8-F537-9574-F6EAA69B66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4" creationId="{9E8C03CB-186B-08AB-6216-5AC32AC200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5" creationId="{2B0E25F5-04AB-FEB2-EB70-B55739346D9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6" creationId="{E04498E6-BFC5-D784-825E-4C51B1D7AD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7" creationId="{6DC7D4A4-FD9D-A581-3B97-097A70BC1A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8" creationId="{17F7D9F8-2211-E24A-881E-114D011490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29" creationId="{7EA1E55E-6249-7AF3-81E1-E8A0825BA6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0" creationId="{F036D178-4E6E-22CF-41F3-541E4EB04F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1" creationId="{67445A40-EE37-1CF2-DE5E-222BC7C55D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2" creationId="{3903992F-5A59-02B9-E9D8-14B05C873B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3" creationId="{3CD9BA52-3BC9-16E8-B4F6-46E3770ED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4" creationId="{F5B734D0-701B-6C6E-F7A5-5B57E3AC28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5" creationId="{2F389B7F-1E4F-8C3B-EDD4-0FFF92E73A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6" creationId="{B9153F15-B8DC-61D0-BCBF-88FB3E1F73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7" creationId="{5E5EFAB3-8D65-C336-F92D-327FF6E790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8" creationId="{1DE6E54B-37BE-F6AD-7D04-63DEDEFFF3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39" creationId="{0AFBE271-C635-261F-28E0-82924353EE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0" creationId="{143E23A9-167D-69E6-D892-3A5CE88387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1" creationId="{9229FD88-6C1B-CBCB-98A8-A932D50E24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2" creationId="{F93D02D0-8416-4DFB-3273-2563FE1441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3" creationId="{9B315D1C-944D-8F95-18A0-D09A5FCDDE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4" creationId="{FF6443B9-07EE-F0B7-0786-3B69B6E55F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5" creationId="{4A867F63-AB40-4936-D9E9-54AF051240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6" creationId="{9491F51B-0051-AFE4-8CDD-88BFB80D82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7" creationId="{161D516D-4ADB-6F23-D4F9-3FA1B3BD11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8" creationId="{E23BEB70-8C65-6D04-3159-86356422B6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49" creationId="{F13089DC-1D69-E9CA-8002-7930BEC8DD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0" creationId="{F65A57F4-A7A9-12C3-4083-3AB2885FA6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1" creationId="{15F14BF5-C0D3-9EDB-8D9D-7B098F0B51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2" creationId="{BCDA37D9-D99E-E7D0-3CD6-CABC3D467D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3" creationId="{C73CDA67-4D70-ACA7-1E67-DD1A4A9678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4" creationId="{AA3BE188-0A3A-9B60-E407-7D7903E653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5" creationId="{050BE89B-1B19-8493-5CA5-82A33534A1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6" creationId="{BECD5A6B-22E4-2BFA-E50C-84E565592B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7" creationId="{483FAAAE-899C-64D2-F42D-1655640AC0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8" creationId="{55B7A6BE-1753-D149-009F-13D42FF01FC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59" creationId="{F8F87EF6-321C-881F-411A-1E60896C3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0" creationId="{857F2D48-6DA3-B0E3-14EF-78FECA4251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1" creationId="{5A1A6FAD-D748-E7EB-9894-D56E86FAEF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2" creationId="{7370DD23-0256-4E44-EF99-2072A66CF8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3" creationId="{A953C938-7BD0-632D-0FDE-39C2FB4267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4" creationId="{1EC15923-BC12-4ADD-8F95-F71C00F2047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5" creationId="{7766DAFB-5C89-8434-C6CF-A078D9756B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6" creationId="{3C98A44C-B058-F585-9E9B-5DE5215D231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7" creationId="{6C2D3D5A-C0AE-AB33-24F8-ACB55BB1E7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8" creationId="{FCF45A58-97A1-A68D-861F-648C5A8EDD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69" creationId="{EBF53E9F-F9E2-81D9-1195-78EA7FA8FA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0" creationId="{F9E5DE6D-D716-F115-7FF5-FB91D5D0B5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1" creationId="{85171644-F21C-BD51-4DE2-952F4F23A5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2" creationId="{7391A9CB-A9F3-AE22-697F-C0D45FA244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3" creationId="{55F493A3-10EE-CB68-16E1-41FC25FED8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4" creationId="{9A64A1B3-8629-B0B6-AD6C-1E7143A137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5" creationId="{F15719C5-771B-12F0-8870-31C556CCAB7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6" creationId="{C6DEB08B-1411-B422-B5FF-0A0D7A2A8B0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7" creationId="{42BF35CE-E3F7-FF76-76B0-6D957352F0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8" creationId="{41A794E0-17F5-3FFA-F88B-F2712833E2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79" creationId="{3C9E38BF-4C4D-DC59-86CA-376ADD8FCF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0" creationId="{8BBD2C29-6F68-A421-2C54-3294AA0D1F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1" creationId="{16702DAB-802E-304E-7A1B-B55A67EE49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2" creationId="{FF9664EC-0983-7117-D557-4C15DB354E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3" creationId="{05822628-6647-541C-A3F2-67CCEE5473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4" creationId="{8D486082-8108-22F1-D663-F1FED92FB1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5" creationId="{9B656C8E-03CA-4C44-2398-0D0FF822E3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6" creationId="{146C9613-642C-1021-88F6-B742EB431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7" creationId="{D5AECB4B-D61B-5905-12FC-5E4CD3FF9F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8" creationId="{5FB364A7-6883-4E9C-9C0E-763193D5D9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89" creationId="{D25AD409-1E24-8C4D-A730-FED3E7AAFA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0" creationId="{C82530C8-6D47-6FE4-B1AC-8D4E4999AD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1" creationId="{7432B54B-48E0-B03C-6211-CF72BD2CC9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2" creationId="{07C28C1E-7662-1C81-1CD1-1D35390B63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3" creationId="{D0FC1A53-41D8-A76D-0F4A-507962C73F4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4" creationId="{64E72E04-EB68-68BC-0DBE-846766302F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5" creationId="{B4CBEDDB-1BD2-4959-FC6A-A9AE666EDE5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6" creationId="{7EC6B306-A027-7F21-633B-27728F6BB10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7" creationId="{B32E310F-BBCF-A83F-A0A6-1F80B2F489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8" creationId="{F7B1AE1D-122D-DE8A-F4A3-809412F2C0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299" creationId="{8F3CD5BD-DDE0-C452-920C-C1C3687902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0" creationId="{6B545263-53D9-5B26-EE22-92FCB0E339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1" creationId="{A8B407C1-7D5E-FA2E-052A-FAEC1A298D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2" creationId="{C182332A-814F-1FCC-7EEA-4712D05551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3" creationId="{8BA1B6A6-EE9C-7784-25EF-4A378CD38B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4" creationId="{C61970C4-5C4F-2B9A-4B66-E64BFF8441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5" creationId="{E3434FC6-3192-5795-7229-C4CEF4C985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6" creationId="{C971B707-051C-EC40-DD00-F59D13A4FF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7" creationId="{15ACC441-601C-F190-1788-5FD09757D4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8" creationId="{6B39BADD-B47B-8830-F765-E99C1B2229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09" creationId="{AFB55573-F87B-C313-0FDE-D571D683DD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0" creationId="{C4378CC2-2C14-5B29-4A0D-8F52CD84EB2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1" creationId="{9734983B-23EA-650C-3024-54A1527D25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2" creationId="{3DDE48C0-74C4-960F-DD90-737EB76126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3" creationId="{2A5F8A08-57D2-971B-29AD-69739BC6B21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4" creationId="{F0CF2074-6FB8-6610-A431-C2A6CB949E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5" creationId="{554414BB-5625-E466-081A-76489B57643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6" creationId="{7B397539-1FD3-21D4-B34A-18B60CA3DB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7" creationId="{7C92EFB3-6A29-8C31-2C68-9EB01902A3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8" creationId="{C7813D89-287C-A122-B00B-C37991DC53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19" creationId="{6BD13EAD-8303-60BC-0F31-5F93458E7F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0" creationId="{34193FAA-292A-34D7-2CD4-55B3BE51F9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1" creationId="{9E6B84C3-2988-662F-9426-9321AFE48D9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2" creationId="{C5484FED-2848-6A7B-CC67-9137ADC535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3" creationId="{2B833EE0-1B0A-22D9-3032-EEDB65F0EB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4" creationId="{FAEE3A49-7327-B7D6-9B44-4ADD28D270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5" creationId="{92536450-DBA9-36CF-C67E-6A161E4975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6" creationId="{6E401D44-E230-449B-0E01-0669585159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7" creationId="{727F9A05-03B3-FCE2-9ABC-142902231F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8" creationId="{8B0751E6-1C9B-D72F-C8FC-761B986B0EE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29" creationId="{C6DB11C0-6965-B5B6-167D-82161EE1F4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0" creationId="{56A273CC-FF29-B0F2-367E-236A3A2FFA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1" creationId="{BA8C41BB-B8F6-7494-F0B1-3DC2F1692A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2" creationId="{AEF8D58E-8808-2A88-E2A1-287D87300E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3" creationId="{336FB7EC-CA38-2A29-5C9F-9A0D13DD79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4" creationId="{E945546B-12A6-094E-B064-4F3DBA2DB6E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5" creationId="{3232BAB7-4B6D-397F-7CAD-E29D7EA184E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6" creationId="{F87717AC-2CE9-A044-C1B9-0F1C59F970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7" creationId="{7677F5B2-F658-7A66-D928-C55D3D0CF7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8" creationId="{322FB8A2-6F6A-997E-1A05-1E75CDA9B7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39" creationId="{466666EB-BB31-FFAB-85C3-6B37050876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0" creationId="{6FB11C40-F3D0-BDF8-D504-B92CCD0A38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1" creationId="{FD35C0AD-6413-F9D2-35A3-5500ED8B2A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2" creationId="{6104BD9D-3358-EF7E-DADD-12D88B83528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3" creationId="{E1BE1C26-9B74-3CDC-26FF-BA65D9C16F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4" creationId="{56A26D36-1B48-C34A-5057-4038EC7E6E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5" creationId="{E6E15253-FC75-90F2-A60D-24B0A5D4C0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6" creationId="{D3E0DBAE-ED6E-3C52-D68F-E12889E5C2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7" creationId="{6804D1C8-0911-32CA-BF1A-B4266CE381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8" creationId="{D29E1483-9D40-F89D-5DAB-0F707FC06AA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49" creationId="{D7D12BE6-76E4-D259-5645-A15928B7E9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0" creationId="{5E95F8B7-3E31-E3F9-979F-FAD6F6ACA9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1" creationId="{2FA0BF2C-CD90-BA5F-C5EC-9C22F80B9A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2" creationId="{74845CF1-6408-D28C-DBC6-D2B1697219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3" creationId="{F3D4D9FB-729A-9073-2945-77408FE105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4" creationId="{377381E4-8BC8-531B-36CE-E4BF0811F7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5" creationId="{490BE165-2C4B-1D04-CE2D-DFF03B51D4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6" creationId="{52FBE89D-E6B0-AACC-37B1-F7C360E9801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7" creationId="{8E0A5F16-D68C-97D9-2DDC-66B758172A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8" creationId="{112A9879-CED8-42C1-F61C-FCC627ECBE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59" creationId="{97E47D95-CAF5-2B5B-97F2-B0F142B01C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0" creationId="{8D9AEB53-DB41-0AF7-685E-281EF34EC9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1" creationId="{0E756154-99D0-635D-8937-E3234D9D21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2" creationId="{E7642990-4AD8-5CB1-B5A9-43B3CFF7AA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3" creationId="{E483F368-60AE-F7C2-2DD4-31B14BC822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4" creationId="{92B96D18-D201-4F06-D0FD-66B3C0B572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5" creationId="{E7A7DC36-2989-AB25-D068-D6D26D65C9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6" creationId="{02B6527F-CFF0-3B9A-BF9D-9CA1CD5901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7" creationId="{69EAAF86-EBB1-7AB0-D3AE-DB90D86A8C8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8" creationId="{ACF4A0C1-E0CC-91AF-85A5-34538A993D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69" creationId="{D6BB4E87-B5A0-12CB-2DA2-9FB30557188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0" creationId="{D979106A-4836-E4BF-FE49-DFCEA92E4FE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1" creationId="{FFF5E293-2C3D-829B-8B04-85E3D98DA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2" creationId="{69D3CE75-95BC-15F8-285C-E31249764F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3" creationId="{029CC64E-561F-EA7D-73E0-44CD957E140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4" creationId="{4BD268FB-C656-F962-8919-61D263306F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5" creationId="{32C6F518-B811-99CD-B667-F4C1B31B12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6" creationId="{C29B42C5-D875-A41E-3DA4-47C2E05AC2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7" creationId="{AB115CC9-4D08-3699-3045-6D9C8B076E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8" creationId="{042A7EB0-AEBD-72BD-3AD2-469BDF637E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79" creationId="{D06A20F6-BFEC-D6B9-C794-865602F8B0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0" creationId="{25153017-E3DE-CF31-DB1D-55B1B19F3E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1" creationId="{6BF734E6-237F-6518-AC74-9DC1EC955C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2" creationId="{AD2C09F8-FD24-0124-2D4A-23CCA25F0D6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3" creationId="{7C2D1D6C-2C36-7576-4493-B37FD5D70C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4" creationId="{6AD7EC5D-0124-2148-27CF-226ADD8331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5" creationId="{D2A2B2B9-A6E4-97C4-B90F-4E143A0648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6" creationId="{4F28E698-F22A-9C32-9019-6547492D02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7" creationId="{38CBD6F4-62A3-F5DC-03A0-774A09AF5A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8" creationId="{E8194ADE-1936-35D2-6DD9-FC591981E3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89" creationId="{91108371-5737-96B4-C6D4-7565F46B89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0" creationId="{242D1CB0-79AC-658A-D4D4-2AE7DF6D2E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1" creationId="{999CC5E5-54F9-117D-3155-95AFAEE00C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2" creationId="{8B09FA79-F64E-5369-14BC-B32A62CEFE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3" creationId="{C72007ED-1B47-E86B-6CB8-4CB93555AF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4" creationId="{3B068B3F-4DE9-C8C6-19B6-D86B9AD3B4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5" creationId="{D749D2F6-6872-A905-6BEE-80E20E0F5B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6" creationId="{DC38AFDC-5CB7-4CFD-88A2-A35C32C172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7" creationId="{38343013-ADC1-87F4-5DC4-DE5E4FC8084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8" creationId="{2C56B1CB-E29E-B839-515F-4D01F1DB8C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399" creationId="{538A8033-9691-80A1-B87A-C31C9BB82F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0" creationId="{19B4F7EA-B173-4502-86F8-9AEBF93CE1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1" creationId="{5391121D-0C3E-7FA4-63F2-AF6C79994C0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2" creationId="{378416A3-D02D-1DEE-3A4F-5026AE68DB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3" creationId="{9BD154B7-3C1C-7671-5C43-F62928F168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4" creationId="{1DD18C8B-04DD-789F-D57B-5051377268F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5" creationId="{AFED43A7-7FCE-82CA-9F94-86575577D5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6" creationId="{E333F7A5-CD00-C334-1C67-56A70B53B4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7" creationId="{BD7EF6D6-26A7-6CE8-5487-431C197456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8" creationId="{E2FB1721-EA12-464E-5CF7-A5D57DE36A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09" creationId="{A38587B9-9398-D9CD-ACF0-931ED79634F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0" creationId="{C4083F46-83A4-64D0-C248-3E2736A03D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1" creationId="{2F137C1F-0620-3511-7F5E-2E82348B8B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2" creationId="{C2104723-8292-76BE-130C-6D95BFA414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3" creationId="{6984D12D-5A54-5183-9AA1-4424E048E9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4" creationId="{C84E39AF-D768-03D1-0710-615C987F6C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5" creationId="{CFC33BCD-63D1-FA62-618A-A6D56357F6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6" creationId="{8ADEE7B2-50F0-2054-9D75-BA2C635B7E7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7" creationId="{7ED6F8A8-43F1-FF49-7ACD-35B924B148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8" creationId="{6E2300D2-B71C-8689-A780-63FAB1155F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19" creationId="{E4772E1F-03A7-B0F8-68D3-1A7E035D1C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0" creationId="{6CE49A48-DA88-FED2-8195-828B60E102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1" creationId="{18C0CFC1-B149-9F71-99B6-043D07E5FCB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2" creationId="{4865A98E-289C-1F1B-F3C6-E1ECF4962C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3" creationId="{C89EB9E6-CD8E-84D6-6BD0-50141189AD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4" creationId="{22D49FD3-ACD7-930A-3362-48C116C2C3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5" creationId="{B6BC8DBA-ED00-EC50-498D-123982E890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6" creationId="{DA179E80-CDA3-9B54-8C82-2850D26C5F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7" creationId="{CB271FD0-15D5-AE6F-5FD9-60CCD90B0B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8" creationId="{2896E8CB-A9DB-A266-43B9-E487F32FF8E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29" creationId="{F7FF028D-A25A-E62D-8A4E-F4A06B74AB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0" creationId="{8A89AF7B-7D16-4CD8-8484-8BEDCD0D36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1" creationId="{11C2BF07-A84E-F398-D423-9499D86AC1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2" creationId="{3DA57A03-21AC-9B08-232A-995B3208416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3" creationId="{18450305-B1E4-7058-59A9-64F6830CC1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4" creationId="{BA9E6343-B890-E966-21D6-D112A916D1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5" creationId="{18D5C203-1C04-EFC0-55D4-DC47D9ED69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6" creationId="{B39964EA-4B8E-CAC8-8C55-4D3B6A56C84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7" creationId="{591F47CD-D8CC-6CC2-8EFE-1D260BDCA7F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8" creationId="{F5C92E94-A3AC-8C67-CE6E-E55F0614ED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39" creationId="{3F7570E1-E9AE-C88F-9CDA-EAF4AECEE8A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0" creationId="{58EF999D-2E8A-73A6-552B-4EBAE7C2C7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1" creationId="{98EC1DB0-0C6F-37B0-70CF-B5623F6A81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2" creationId="{2F1F919D-6AEE-DCFF-7E4E-9322167983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3" creationId="{47907939-FFEA-38F4-20EC-60EA7C79EE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4" creationId="{F5ECA92E-2D4C-1994-B48B-3E6633DD91B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5" creationId="{FB956462-7451-D958-6C5F-2159C5733C6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6" creationId="{290D326C-C3FD-156C-26FC-E20AAC106CF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7" creationId="{733CA7D2-A543-1043-39AC-BA93BEFE5E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8" creationId="{BFB8F3A8-6AA8-DC7F-54CA-5625842C17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49" creationId="{37DA6EC5-436D-BA6C-2FF9-638E227CD6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0" creationId="{889CE329-3869-B244-22A4-84A7521472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1" creationId="{119FC4BA-04AD-C467-E503-B22B5F134E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2" creationId="{06059079-B31D-2F5F-8F20-17166B0B0D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3" creationId="{14DA49C3-3443-C653-65F7-A17E5684B4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4" creationId="{2CC5645A-3097-6FD6-E2F4-B17D3D7DCA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5" creationId="{2DA9AD35-B599-0DEB-94F2-06D7F33B7F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6" creationId="{782E2E9F-5986-B29C-80DA-335E3DFB0F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7" creationId="{6843DE83-2423-280D-888C-644ACF5A48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8" creationId="{1C06491D-D3BD-83DF-0BDF-736462DDD2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59" creationId="{6D18404D-8F5E-EBB3-5759-A8754D5B8A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0" creationId="{BBE1B849-9A04-95E1-1497-D3E5749F97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1" creationId="{ADDF7CAA-459E-E577-74C2-004EF0E2BC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2" creationId="{C27960BD-DF65-C673-2202-03CF066F27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3" creationId="{5490286C-05F6-793C-6E90-ECAE6C4E36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4" creationId="{27793651-9DFC-2A45-7C11-9971A69085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5" creationId="{609F4918-579E-5F03-5952-D73EC557099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6" creationId="{3B2C2DF3-85E6-65D1-ED4E-8ADC05D334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7" creationId="{E5576229-B6D8-0C19-ADA5-53CBCAC1B5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8" creationId="{84897063-434F-C14F-F8BC-1013547433D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69" creationId="{C6A60295-7E8F-A45B-B5FB-908BD0177AC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0" creationId="{75E39E2A-EFE3-D0BE-FF7C-C24EEB87E6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1" creationId="{E36D510B-CAA8-11A6-5314-3A62F77E8C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2" creationId="{B239A50C-5801-ED4C-F56F-EC19CB0CA5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3" creationId="{CC1C0523-E60C-A6F5-A8A2-B71D012303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4" creationId="{0C9185CA-E16E-DAEC-FEA8-B5874923DD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5" creationId="{0BD97A6B-C5E5-2465-3166-9AEA1B4DF5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6" creationId="{81CA4C0E-3BDD-46B4-EC67-0EA9FC8C6D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7" creationId="{4F0E94C3-A4A3-75EA-FF13-99362413F2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8" creationId="{BF5C6FDD-B889-FB09-3632-F4FBFD546D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79" creationId="{EBA62A7F-AEAF-3B0F-1F37-8170481B7B0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0" creationId="{A6B53ECE-D425-ADF2-673A-96B79622EB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1" creationId="{4EEC42C0-1210-E82F-D3A4-36E8A41FF5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2" creationId="{59D555CA-9D61-12F6-33D2-6E224C2FA7B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3" creationId="{313E6C11-E6B6-80D5-E4B4-A82CB81B00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4" creationId="{54A30D6F-028A-D967-2176-DA85A0F579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5" creationId="{CE13BDB6-D251-8424-A14F-BEC84573EC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6" creationId="{CC731D96-BA4F-E949-653E-9DD87FDFB25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7" creationId="{75018833-742B-F337-A5FD-53D346A5EC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8" creationId="{FC1140BC-8122-80EF-4D03-EE71C36B89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89" creationId="{488564E0-9A74-C0E6-AF19-3FB506E012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0" creationId="{C55BC90F-2462-F744-92A3-1664805178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1" creationId="{96E7F771-8EF7-E782-6C5B-AF8F3FA22C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2" creationId="{37ED0835-CC41-3D81-AF55-654DE1D472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3" creationId="{E0B58D29-E231-42D2-A8E3-ED7DD5992C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4" creationId="{94EE3F70-EC42-396F-6C31-54E2A9F2BC1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5" creationId="{852E40CA-893E-D9F0-C525-B34CD52C8FB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6" creationId="{0461A7B9-0C0D-870C-7EE1-C4557F1F5D7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7" creationId="{A953A19A-8F6F-9463-BD02-4BDEA9D13CD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8" creationId="{8F5F3B36-C55A-EAEE-38DB-F37057506C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499" creationId="{70DB2A80-FF3A-0AC8-5101-14BA3A1B766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0" creationId="{504A41F8-A30A-F096-C86A-F998C2B224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1" creationId="{FD084A5B-114C-2C94-CB86-E3B7B7463E8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2" creationId="{27E417D4-9983-418E-B841-46465C0244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3" creationId="{5AC44502-8B7F-4633-5447-EDD426F016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4" creationId="{371D8878-73C0-C370-9778-24F87694A5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5" creationId="{C3609602-59C8-C8AF-8EDD-0C1A0C00A0E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6" creationId="{41C4278F-500A-823C-B677-910C7F377B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7" creationId="{0A2570C5-E967-0460-24FE-6E2C0C03D3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8" creationId="{A0B31566-8645-EB6F-A04D-99123F28D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09" creationId="{84B60100-0947-F4FC-7EA2-40E24928D8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0" creationId="{915EAAA3-4FF1-07BC-DC18-21ED06230F7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1" creationId="{E37C7A27-7838-D23F-3F49-F030634FFE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2" creationId="{2B71DCD2-71EB-8F40-D959-E32EE8A011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3" creationId="{B04A22A0-2289-D28A-3528-0ACA88525F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4" creationId="{BC2E1CC9-40A6-92A4-86AD-16F13FD68A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5" creationId="{098928D0-AA7C-A068-7275-821A06629DE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6" creationId="{603124F9-3490-028D-E151-70BAF8DF80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7" creationId="{C8AC652B-CC8B-CEA0-5134-D301035C66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8" creationId="{09C6F3C8-AC7C-078D-65AB-B7E476C625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19" creationId="{A24B9EC4-C500-3AFB-842F-B64C0DA952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0" creationId="{70669E6A-D115-4A50-CD2B-8E9613EB82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1" creationId="{D633391C-DB8C-72D2-99E5-52D67F8C141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2" creationId="{C2127C65-8008-85CD-2B35-53CC8623DC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3" creationId="{5FE1D041-F694-3891-A59D-8D517DFA1CC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4" creationId="{621ADE26-ABA3-D12A-4241-65C2929AC9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5" creationId="{42CD6E32-EF10-F740-C4C2-D98A04AFD17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6" creationId="{9F81ABED-C5D6-B829-ABC4-48F9380BC0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7" creationId="{F271A19F-CF25-38FC-53CA-421A966440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8" creationId="{1577D7EF-4AFE-B150-7C3D-DCEC8EF489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29" creationId="{0D8512FA-8A85-0492-37DF-E03903EA99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0" creationId="{21B61D6C-1C64-47F9-91FA-3C4D4A598E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1" creationId="{B47E2633-85F3-C25A-8336-2939FEABD35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2" creationId="{BA4A8784-1791-3E53-8E16-E86C6EF2D8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3" creationId="{3B4BA315-66ED-214B-7C9E-10FEF149CA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4" creationId="{454A3D63-0034-02C2-9A87-9BA3D792CA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5" creationId="{892260B4-2E57-2339-0D55-5C0DB84795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6" creationId="{97966376-96B9-480E-84CB-562AFDCDF7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7" creationId="{B6D779AA-206D-EDE9-2E35-706F93B4C7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8" creationId="{89BD0960-2E6F-DB71-253B-90E874D715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39" creationId="{16C8F1E3-A67E-935F-9D41-75283AABC1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0" creationId="{C520733B-3297-6992-8D7E-2C3F9F082A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1" creationId="{2AB91E60-C729-A4CF-A8CE-38D3D1ADEE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2" creationId="{F256C01D-6CFB-A7BB-57B4-D8835FD71D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3" creationId="{D50BC8AA-5139-F3B2-A6C8-58C46B20E6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4" creationId="{6DAD899E-318A-019D-53F8-EB2CEC7632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5" creationId="{D1C7D04A-0A2C-E230-D826-4FD5201202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6" creationId="{8A398D4E-7C54-35D5-1892-05833A59902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7" creationId="{6EE4D8F1-1729-61F2-3B69-159A806956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8" creationId="{708CF9BD-F8C5-96BF-05AD-3712C09C95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49" creationId="{CB471C67-34C1-FEAB-9423-06856FE2A9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0" creationId="{CEB7B760-C60C-60BD-8EB3-E56DD10E59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1" creationId="{AB1B400B-B812-FAB9-702F-A6EE9C05BD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2" creationId="{BDABBC61-C01A-1416-B3FB-947E6A88F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3" creationId="{53E7E888-BA28-4E66-E81D-E19FA31C878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4" creationId="{74A5902B-E8F0-E9FF-5FE7-94B1143466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5" creationId="{D8D7B44E-F208-5627-FCC4-11B0463FAA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6" creationId="{89CDDF4F-1585-0766-E6EA-D7476953DB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7" creationId="{63709F15-E370-D00C-03B5-9062585D0F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8" creationId="{200CB5E5-80EC-2ACD-E619-B3C289743C7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59" creationId="{6EC8A78A-CDCA-00F2-1C12-FB6BB8B486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0" creationId="{9ED2B224-162A-305A-B31D-C52C6D2B3A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1" creationId="{76B8DA28-1E35-2C69-AE5B-E91D1B6E5B4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2" creationId="{13657C37-081D-523F-152A-867923DFF9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3" creationId="{30E85F96-F89D-29EF-B67B-FDECD630AF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4" creationId="{9D6F4700-3D86-32E3-FA99-1080E9C7DBD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5" creationId="{5D25EAD8-A751-EBEC-2453-DF48F9D382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6" creationId="{BBEB568C-7332-896A-085D-27C21D7C66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7" creationId="{7142C15E-269D-7CDE-6B0F-D812FD3B2C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8" creationId="{B6DD9A3F-C8C2-E206-4F7D-7C8C4AF1270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69" creationId="{43621B7B-66B4-0C4D-29EA-344AC8AE11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0" creationId="{9B21ACCC-F6E1-E585-DE6B-909857270F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1" creationId="{88418B9B-3DC5-26FB-D241-C2BFAB0463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2" creationId="{30840848-FF5F-2BCB-0D92-B3363EB60B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3" creationId="{2F21811B-BAB8-5D54-0D65-ACEFFC1EC3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4" creationId="{202A78C2-244E-CBAD-4879-8253EFAC870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5" creationId="{DAE40A78-5AB4-5479-332B-253BB01DC59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6" creationId="{4D709602-DB49-C744-D499-DEB18ABA444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7" creationId="{11BB9B64-E136-EE9D-29EA-0717E68BD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8" creationId="{A27A8966-C380-1AEF-1F3E-7221FEA1BF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79" creationId="{27EDA487-3AEC-8BB8-01B1-74D183F9AC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0" creationId="{E46EB942-8FAE-10C6-A2D6-1647A85C62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1" creationId="{8EFBCB00-44BB-7358-DCE7-82A00C9EEBB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2" creationId="{BF9A9757-E895-2B43-147C-1AE2CC6357F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3" creationId="{604C1A3D-B87B-D3D2-A9BD-36256F4BFE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4" creationId="{CC1A3FC3-FC87-6E5F-F3FA-A430A912B7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5" creationId="{E5B6D36A-1763-4DD1-6305-FF157CDD2A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6" creationId="{88146206-1AEB-B162-8A55-450313CC89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7" creationId="{B1F8F886-AFD6-2570-5017-87EEFA7ED5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8" creationId="{015F6800-A7C3-8F1E-4893-83EEE95E73C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89" creationId="{DBA57938-4D2D-5A92-9FAA-19443002C59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0" creationId="{7378111B-C559-0A29-94A4-51303EC4C8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1" creationId="{A21DE3C7-4C07-B461-FBBF-259C4D0B3D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2" creationId="{E9EFBCF1-F091-5980-ADD3-56C26B7DD6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3" creationId="{943818EC-B07B-A92B-56B6-30085E9E4D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4" creationId="{FC2E014E-D20D-5A1C-EDEC-09DD8BB3A2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5" creationId="{D8AB9E18-05A2-1794-CE12-B86A9DD6BC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6" creationId="{F5FCD82D-EBD3-F677-2238-8E19492DE3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7" creationId="{E0EFD3F6-DCF7-1A80-677E-5E33074A34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8" creationId="{E979B167-F854-4F0A-4AA7-5F82654D4C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599" creationId="{B86C53A8-9D99-54BE-ECDD-20B24DD74E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0" creationId="{C27A19AD-5C8E-06FF-FC0B-1249D5C2D6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1" creationId="{E6A000B9-1950-C250-F823-F1A9EAAFCA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2" creationId="{CF30AD31-0E84-C7FD-8E66-DA0E802818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3" creationId="{778981CA-426A-D139-F384-3A5AE32BCB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4" creationId="{F48BF61E-564B-C4B8-81CA-EF2A8B36AA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5" creationId="{A8805A2A-2106-D9F2-1823-3B14240E4B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6" creationId="{53A9EEBC-ADF5-9262-FEF0-0A3D171AB2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7" creationId="{1C737510-F2D1-EE26-6A74-876258B20D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8" creationId="{12F60143-244F-D70D-D7A5-7B384CFEA5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09" creationId="{0DA8933D-746B-A58E-13B8-87AEDCD3C5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0" creationId="{BC0ACCB5-3225-358F-8629-E7E366B1A1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1" creationId="{7338CCA2-8558-27CF-E193-30D41C1108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2" creationId="{BB435042-925C-5377-DD7F-E68849B164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3" creationId="{E07B27B1-BCC4-E1B2-F4DB-2F9BDE00107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4" creationId="{1DD38870-551F-6AE1-A81C-464AFEC10D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5" creationId="{017D520C-4CD6-4B4E-A939-5D80816114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6" creationId="{5869AC0F-4F68-C8CB-17D8-9CB0DC0716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7" creationId="{61A9B66C-DA7D-660F-B9DC-6AE8DF5DFA2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8" creationId="{5588ECD4-04DA-414B-F479-5E7D046510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19" creationId="{C7C75CC5-FFDB-46D1-D0A8-718515A90F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0" creationId="{88845E61-F800-D775-F4C4-250245770F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1" creationId="{D82A5D14-B3A7-5103-AFBB-03503A2E51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2" creationId="{5B0B6EF4-2ED3-B7DC-564F-E59352730C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3" creationId="{B136089D-12B8-B233-D02E-E49A7CA832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4" creationId="{ED8E83C4-B796-B4D9-3FD7-29229C06DF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5" creationId="{8D7745FC-7FAD-1BCC-FEA5-893CDEC45A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6" creationId="{F53AE9C9-CBC5-7633-45F2-C9530E01DF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7" creationId="{5CFBC29C-674B-2BE7-8646-D3C0E82403A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8" creationId="{BFB45998-F2AC-9B73-D040-7D64B171764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29" creationId="{5921A5DA-3B2F-3EFC-053A-2586944482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0" creationId="{E293E77F-A967-BECE-1E52-338D6B4A5FF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1" creationId="{83BFC1BE-55FC-C47F-6534-929BBEF437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2" creationId="{A78C24F2-DC29-E4A9-73C6-979FED49DE2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3" creationId="{B507EE6D-C238-7975-8DD0-30E06E602F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4" creationId="{191A7A9F-EB83-EA69-A22D-079E764B28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5" creationId="{5B4D7A27-C0DF-A88D-5EA8-E6F6A09ACA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6" creationId="{1743FBC8-AB1B-A1C8-8956-F37C25F908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7" creationId="{59F9858F-D0DC-8816-3A32-46E2363F580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8" creationId="{00D6C6C7-8874-12C7-6CF6-FECE31E4039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39" creationId="{D05D84CE-959A-8D06-3C1B-F8C115AAB8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0" creationId="{10C15CED-D34D-605E-1EF3-B9156A2E6B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1" creationId="{4CF01346-C598-8177-CA8D-692E130F32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2" creationId="{2723C87E-A878-3671-A7C5-BD83A47BB68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3" creationId="{DEEE6579-12DC-DC01-D5E0-6C48437F81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4" creationId="{55D9668D-288A-5375-F3A3-E936B7A778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5" creationId="{9ACEEA0A-BB60-C008-9178-7E45347CA2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6" creationId="{23636809-7D6D-B202-9A9B-1DB27682C8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7" creationId="{E40BDB4B-DC97-C4F5-4441-E52A799179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8" creationId="{DEF3CD1E-7F49-1BE3-EF2C-9228117B8CF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49" creationId="{191EECB2-98D2-16FE-CFA5-D6188ECAA2E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0" creationId="{F70B6DD2-089A-2700-5676-9B857C4FE2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1" creationId="{0B806C0D-8206-B814-D0E1-D0E9DF7796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2" creationId="{AEAAB8D4-73B2-2F9A-878A-F8CD70CF91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3" creationId="{63FF45FD-C1AD-8408-96C9-11ABC79F3C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4" creationId="{5192297A-EBB5-CA99-6CB0-5F65A257BC9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5" creationId="{E992218C-2C7C-9569-6370-61AD3FA53A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6" creationId="{4ADD3D9C-D170-5CF5-F9F2-E0C8B5C41AB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7" creationId="{5D26BA07-A080-6644-AD25-9211954022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8" creationId="{AFDB462C-ECDE-4D41-218E-4ECAFBD162A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59" creationId="{B3F4C052-6C81-8A11-CD59-D6C35BE96D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0" creationId="{E32373E6-40A5-6EAB-2218-50878A6D51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1" creationId="{2989BB92-3418-B26F-0D8A-C22EB8892C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2" creationId="{52E2B3E2-DCF5-02E1-92F4-4D5574C932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3" creationId="{70511AF9-F18E-2AF1-2967-12790F6D5F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4" creationId="{9ED3DFB9-202A-06CA-7C9B-43F354E6DA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5" creationId="{09650D12-785A-DD64-E964-43893A2CCFE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6" creationId="{517CE328-0C95-903E-39D4-5F78E6B190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7" creationId="{1C446B74-4287-FB92-C50F-DDD00A3908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8" creationId="{082ECFEC-9BFC-F9DA-2E50-528260777F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69" creationId="{5876C254-4817-9465-807F-33C4E7057C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0" creationId="{98D59BA2-1403-CE82-A6A2-ADDBB087EE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1" creationId="{14D329B4-8354-B449-44D8-440A71DE863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2" creationId="{9B357250-2B58-A553-5129-0AAC678302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3" creationId="{3C42EFAF-A96D-C5F5-6294-9A700063C20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4" creationId="{2E38703E-D41F-5B34-E20B-F3BC979404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5" creationId="{429B2A26-DEED-E7BF-B6F5-100D16B7BC6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6" creationId="{15B56F8D-8090-45E3-0D3D-C21CA9B59F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7" creationId="{CC5E4F4C-FF8F-A04B-3738-94D610C58B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8" creationId="{2DFA7769-475C-AC80-E90F-61C1C4034E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79" creationId="{A39DA875-306C-B010-1E17-A461B23972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0" creationId="{39D7E317-8E21-3EFE-B59E-E8993BD147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1" creationId="{DE462E33-6C2C-6130-959C-CF3BA84F1F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2" creationId="{5DDFB957-ADAE-1FEE-E67D-97AEE5FE96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3" creationId="{80817281-1177-2B3A-D9AA-77AA28C4A5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4" creationId="{A18ECA04-E35F-A263-0589-02B023047C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5" creationId="{8008060C-46A0-DF3F-3C33-9909327C590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6" creationId="{8BC80917-58CF-9C00-0B42-4594F6DD87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7" creationId="{0B1A8E5F-DA23-9869-D600-190787B7EAD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8" creationId="{4F4E7398-E1B7-4579-A617-7FAE41744E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89" creationId="{9104AEEE-30A6-B52A-A2B2-464B292D7C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0" creationId="{598A5799-7049-5C1B-D3F8-2030BFDB176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1" creationId="{F01DAF3B-092C-AEE9-F795-DF5A9919CD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2" creationId="{8C48F508-AC67-ED18-872E-BBD133F0F09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3" creationId="{BB6E2515-8248-1255-11F0-4B174338050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4" creationId="{CFD233BD-5D70-25C6-268D-6D3A79C74E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5" creationId="{8B87740B-A4CD-3D7F-8723-BD15FBAB5C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6" creationId="{99961502-62A9-026F-B73C-9C40B55D21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7" creationId="{B50FC8FE-F814-DE04-B118-DF5FB86AAB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8" creationId="{12507E6A-30DB-8B50-63A4-3C5AB1CC38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699" creationId="{F690D3AB-F93C-638B-7E7E-6992E34A016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0" creationId="{89C95213-E005-2C90-DE3D-06DF6E7ED6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1" creationId="{57A3153B-0A11-C0DE-217D-34B670BCC3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2" creationId="{31919B63-7094-2762-4D43-DBDBFB8C59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3" creationId="{710685E2-FCA9-56BC-8E5A-8907A4A61F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4" creationId="{1F0851B9-9E71-5815-7B69-DC448AD5738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5" creationId="{6C4B21C9-06EA-9E5A-2D3E-05583B67A15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6" creationId="{CE4A632C-E8D9-C811-6032-F4A1D0A4DC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7" creationId="{9BA69EDB-4ACB-9F8B-85A1-74A0D0AF49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8" creationId="{0080B266-5212-22F1-3974-942A0D42B0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09" creationId="{AA83AC84-F29F-E3E4-B210-705823602E2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0" creationId="{E82320C0-2E23-D79B-C9DF-89F0FF81A3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1" creationId="{486C114E-3DF5-1554-E6C2-483CF5AFE24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2" creationId="{F5C6CAB1-7253-EFD0-5301-90BFD5E357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3" creationId="{1B5527B0-6655-DD76-B6D7-A0124949AE2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4" creationId="{B5717D37-B705-C5AD-AFC2-21735655F3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5" creationId="{CC90D853-0A63-C8A7-E646-7B9BCB6400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6" creationId="{7B09CEDD-3E4A-B5CC-3584-F0CFBCAEE6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7" creationId="{1D76D0CA-C92F-9CEB-0BCD-C99E129895E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8" creationId="{672F6866-9D01-C3E2-2995-A9472F995A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19" creationId="{AE23379B-DDFD-E8E5-91C2-D6DA3F57DB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0" creationId="{95CE30FF-BA9F-5AB2-B21D-2040401315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1" creationId="{81F6A7BE-6BCC-888B-7D7B-2567141430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2" creationId="{BBA71E6F-839D-569C-C727-F573AE5E5D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3" creationId="{4904B5AA-3108-9B9C-39D8-0F5AB33F7EA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4" creationId="{5361605A-2C33-65E1-1269-0C14F24DC9B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5" creationId="{171135C2-CDFA-2556-3E1F-26D101A5DC5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6" creationId="{8D8D1D74-69EB-9313-8A78-849CCF06FA9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7" creationId="{3F692977-C648-F3B7-FEEF-C8388B4DD0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8" creationId="{8E0525B6-2338-3ADB-42A9-215557AB55E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29" creationId="{C5E9F632-855B-1B22-1457-2E7FDBC8F8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0" creationId="{78E5C345-198D-4251-5CC9-91C3F3C70C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1" creationId="{CD2D8A7F-9F7D-6702-58F4-A418A20A5EA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2" creationId="{8F81A991-E1FF-C3AF-5671-1F4DAAA198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3" creationId="{AA8727B9-D351-31F2-30F1-399F54D75B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4" creationId="{EC753CC3-FD91-2A7B-3352-60E6D2F2FE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5" creationId="{2A977431-12C5-DFD0-1FF9-A04B618A8CA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6" creationId="{258FD575-C5B9-930D-1DE9-7F046E3BC7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7" creationId="{1D4AC878-641B-16D3-0B91-9F4236953A4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8" creationId="{11D18142-12B8-D19E-D158-178749EE4CD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39" creationId="{F84DC4D2-C62F-3EB0-60A6-4D1AF788C34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0" creationId="{A69F8F1C-9540-3008-DA1D-B8AF95D27F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1" creationId="{AC078FAC-0B75-6DE9-B574-5A14339360B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2" creationId="{802B7689-BF0C-177F-C733-EB12FCBFC6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3" creationId="{749085F7-BFC6-631D-12B2-722C5DF7843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4" creationId="{8B07C795-DFEE-E430-62B7-10BA452CD91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5" creationId="{190B0468-5AE0-8AA5-75F2-C11807AC0F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6" creationId="{EFDD2889-E09E-E1A7-8EBA-1C8F6FA4FCB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7" creationId="{734790A9-BE04-7F2A-74A8-11A9CCE8A27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8" creationId="{17E5B771-120D-2CD5-BE4C-45EA03DC0A1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49" creationId="{E67EF8E1-3F52-120E-F67E-FD92D1FB28C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0" creationId="{B2DF7AC1-6AA0-14E5-3A75-C112F3882E6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1" creationId="{E58787C8-EE17-EB5A-065C-6B1C530196D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2" creationId="{68CC890E-5E60-0A67-D78D-E923E324A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3" creationId="{0D75C830-1BEE-9461-E219-D384CCBE66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4" creationId="{E35AF055-3A8D-CC80-F0B9-E703E1777F3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5" creationId="{00DD33F7-BBED-6231-13E1-A0AE3318889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6" creationId="{13DC5AEA-99A5-9E8F-F582-175FFDC9C5B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7" creationId="{C7D7E414-4820-0920-48BB-EBA87E13AD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8" creationId="{EF87A488-F057-90B4-6C57-8744EC5447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59" creationId="{59FE6109-53A4-BCCC-9D15-C54DC4B0D7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0" creationId="{8610E256-96AE-5669-AAA8-C8D41F2B5C0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1" creationId="{3C761A15-8B28-399D-CD09-CA311E3E0A3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2" creationId="{8F1F518C-6656-6F90-C313-6D47783A4A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3" creationId="{7473D07D-7A32-C5BB-0F39-570A7586F3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4" creationId="{6C515F68-3F20-1CD4-E4B6-7DF30654D7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5" creationId="{2E6F47DC-8F96-FD44-94F3-DB421B9861C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6" creationId="{6D31780C-AF6B-074F-293B-18C7BA6390C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7" creationId="{5E4D25C8-85BC-F5F1-FDD2-3E4C2BF99EE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8" creationId="{DE537D27-B79C-DE3C-D7EE-4ED2474FF5D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69" creationId="{8FE43BB5-B7CE-72D8-67CC-E645160046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0" creationId="{A5E112CB-147B-0357-9869-FC4FAC9AFA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1" creationId="{B7B99F0C-403D-EE61-45C2-5139912807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2" creationId="{D2A472BD-9E5A-66A3-7C3F-A1AC45E89B4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3" creationId="{A3C7B47D-2135-17DA-6638-8F258B0738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4" creationId="{BB29EF31-B2FF-55A7-11B5-9D0BCE8D35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5" creationId="{F3EC7891-EC6F-D960-A67E-C27F0A281D0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6" creationId="{21E5BC20-69E0-B8B3-E32D-D019AEFB77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7" creationId="{F18E77A8-962B-B757-7769-9BFD263FCD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8" creationId="{B16B60D9-5892-7D0C-02AB-E311BEF4406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79" creationId="{951945B9-CF4B-00EA-CAB0-39B3A1C5D70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0" creationId="{DAD92601-4CE3-236D-C4B0-DC913ED300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1" creationId="{96E64A02-8396-BA6D-FE40-4A33351E486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2" creationId="{4335851E-121E-7368-6B66-DE67D032077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3" creationId="{92E2BC04-0128-0F22-1269-CD6ABE5E02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4" creationId="{CC61E6C1-D7B9-68E0-9D1D-92EBF8A26C2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5" creationId="{9A3CBC56-8A54-1655-1B62-48E5386EB2E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6" creationId="{4ED5B14E-429D-FB5A-3DA8-D3A9C38C01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7" creationId="{9F3F123C-0B8F-B5C3-A79F-DB11D05C28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8" creationId="{1EE343F3-EA6F-FC6D-7325-7CCC9666DF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89" creationId="{13E9DAA7-1BC8-8908-1853-C80963194F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0" creationId="{97F34428-733A-5150-C2BC-673324AA10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1" creationId="{E698518E-B709-C698-B3C2-AA6AE7FF345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2" creationId="{DCDE542F-AEF0-4C83-748E-957213DB83D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3" creationId="{C378F455-72EC-8133-89A2-EBA4D96B325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4" creationId="{092F6667-6841-E6EE-B165-3B4628DE54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5" creationId="{F2106DBC-91BC-0C4A-04B8-38E11E282A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6" creationId="{23C3A9AA-1B1C-A209-9C7D-378943C6B8D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7" creationId="{975E6E92-13B2-2DA3-4A89-12D915CDE7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8" creationId="{0F4435D9-C1A2-E99A-F042-F8E18317608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799" creationId="{657AE756-5EAA-49A2-060A-F50A9986E33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0" creationId="{E19050A0-D272-2517-1A53-C20AE20CC9E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1" creationId="{1DC8D56F-E156-69D1-B428-B4B2843392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2" creationId="{3DB642D8-4A6B-6A68-E0EE-62F7C09BF38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3" creationId="{BD18F58A-E748-91EB-C274-7B8F277DEB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4" creationId="{38DDE37D-E140-6B3D-7EA3-9554E4A33F0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5" creationId="{30F8F895-1D16-E8EA-F056-4D627A4473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6" creationId="{C3937077-4461-1228-48C7-86C0B77A4DA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7" creationId="{955D720C-D165-F287-0C7E-D459A3DFAE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8" creationId="{5E2AF8AE-A47F-C3E3-E972-24E81718D6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09" creationId="{F6E93B62-26B5-B6AB-979E-70FFBA1DEA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0" creationId="{F7DF2CEA-8111-F757-DCD3-8AAFE1DBA41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1" creationId="{5BD70144-79CB-DCAA-C185-681A70024C6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2" creationId="{CDF2706C-6635-A004-8FBF-80443562C9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3" creationId="{154C2D91-295F-EBFB-81B7-621BC0FF07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4" creationId="{E8B7A356-1BE3-B05A-6EE6-D3C33BCFD5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5" creationId="{3F7D2D1C-B14C-2F14-962D-A171B8350C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6" creationId="{A8B1B7C2-AA60-F708-530E-4F626E82E17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7" creationId="{EF259823-D27F-4077-4161-D630A97BCC6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8" creationId="{3A49BD57-A0CD-7B67-A5BE-C3CED6CEDB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19" creationId="{7548D69E-1D76-F39B-D4F3-D0B8E0D7C7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0" creationId="{3B8BE1C0-C9D8-5E0A-6990-7CB0F834F7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1" creationId="{274A0D88-6E2F-F94B-4A8D-75C58FCAC12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2" creationId="{F0FEC6E2-38DE-FB15-9487-0AA94F58689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3" creationId="{5D5C72D7-CF95-7BE0-DB03-E61465E642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4" creationId="{00EA4A54-207C-C5D5-12B6-03B7D98CF7B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5" creationId="{7BF48305-7D13-F633-9A3D-485CF73D78F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6" creationId="{D574EC31-4DE6-EFC6-8870-CFF2BD0B48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7" creationId="{3A34D738-C1F1-C1AE-18A3-3BA7CA87512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8" creationId="{A2F1D071-04FE-2ED7-121D-8A1D76528ED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29" creationId="{9A47D9F1-F07A-5E73-95EA-B08AD423671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0" creationId="{36644DA0-D31D-D770-6AFD-D016F050F6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1" creationId="{583A5FF3-928E-8AB1-BA37-00550F9D6A9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2" creationId="{0B5B7C93-D460-6D2D-0E32-70BF6B0D3C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3" creationId="{83F85391-63E7-5785-8279-7F6D505A3D4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4" creationId="{B8C736BE-449A-CEDA-05B8-D03F92930F0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5" creationId="{A640AC7B-B214-C678-AB58-EF0EEDDC004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6" creationId="{85B6F0D8-4A33-9B5C-896E-DD479F00873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7" creationId="{1E44ADB9-DA6B-0EB4-3EA0-8449744AF52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8" creationId="{520E1023-C4CC-26C9-A1CD-985C0CC0689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39" creationId="{A6FD1DF1-8BD2-D421-00D0-2AC8249BE49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0" creationId="{C516762E-98E0-5E02-8434-8F06A79F3B2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1" creationId="{FE8F6C93-AF40-E0B3-2454-912B92293E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2" creationId="{EACCE164-7C4B-8788-A499-7CDD806B8B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3" creationId="{1887596C-6607-0E56-5056-E667371359A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4" creationId="{B54453D0-B1A3-5EBC-0DB1-C0B4FA5686E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5" creationId="{BC0C4279-B795-2BF7-57B0-AE63D5B5176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6" creationId="{27254755-2FB0-5611-D32E-65363618AFD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7" creationId="{8D0EA5CF-9FB9-7FD8-CC5D-38B83D47543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8" creationId="{C96A1194-0DD4-0A9B-FD72-1733730343F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49" creationId="{00C93E91-C442-390F-8C4D-160108D8B0B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0" creationId="{3CD3E9D6-B319-2627-77C0-52350E4038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1" creationId="{F1137D8F-4868-2D7C-55FF-4C2594EDA23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2" creationId="{7DD3ACFC-4D06-DB71-B5DC-81575D6873F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3" creationId="{2CD58E76-4BAC-373E-B8DA-5CA1890A317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4" creationId="{487D1DE2-8E75-5081-748E-E38493D270C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5" creationId="{5F222CF9-B7E6-18E5-7D57-57F8B588CAC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6" creationId="{5D594B1F-489C-6E91-5605-92C281D50FC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7" creationId="{2C0BE859-FECC-30E6-E701-B1E15345D9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8" creationId="{B7C913F6-C4CE-823A-679E-2ED0BB6F824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59" creationId="{E17BE327-8FBC-1268-9790-CB92DE623D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0" creationId="{53F82E29-9851-41D8-8FB5-67020AFD3B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1" creationId="{9ED593FB-7AA4-1342-C75A-53ED5FF81AF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2" creationId="{5988E41B-18C2-DD83-77A8-1F0DF22288F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3" creationId="{0B8A2BFF-E312-D6C9-AC3B-F9E86B364B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4" creationId="{C0B31524-CFFE-EE30-BFBB-2A18F3330F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5" creationId="{95614955-FF53-7A95-4810-33F98659ED3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6" creationId="{3F933A98-D520-3B89-D441-8F98A0B1EA1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7" creationId="{7BC5239D-083E-3324-9982-21DED270F7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8" creationId="{8BC405F2-04AA-69C3-85E6-A8B5B4CC5F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69" creationId="{6F53B10D-7A74-0AEB-D997-C6480D67EC6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0" creationId="{ABB58568-DCD6-9684-93B1-EB6DC1B722C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1" creationId="{3348D1CC-BC46-38C3-FF16-52D62F8D34B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2" creationId="{FD1129F6-8A7B-1387-9181-A703EED49A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3" creationId="{71CE57A0-0877-F5EF-4FEB-C5DEE2339B0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4" creationId="{1A4AB3A5-E871-AC10-A1ED-9CA7486164A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5" creationId="{C929358E-5D0E-D939-D590-CFC37199338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6" creationId="{B1EF1B24-2495-0726-23C2-1EE8EC97112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7" creationId="{75B4BE18-6560-6D9B-5E4F-FA3926C7C78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8" creationId="{D97EE7DC-5D86-D6B9-9D0A-5804360430C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79" creationId="{AD6D5BCE-4C63-D3D2-206B-49F5CF0BDCC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0" creationId="{D528F488-0BA9-3EC8-BF9A-AF7D88E5D8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1" creationId="{0D7AD7DD-C1E5-07EB-8E1C-770D31FB83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2" creationId="{34FCD4BF-CBCB-DF6B-636D-85C6C356A2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3" creationId="{9A59E912-CFCF-555F-EDA7-11BED8534BC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4" creationId="{1E183F1E-1F02-538B-0E8F-A1FFB0A297F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5" creationId="{40A1BD2B-C7B3-079D-8E17-896A747C19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6" creationId="{7249D165-012C-F7CF-79E1-9073DC77C88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7" creationId="{44A24C4D-4547-098C-9523-840846FF21A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8" creationId="{5A542D0B-D229-56CC-0A07-11A82009F2A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89" creationId="{D9C5296E-6733-AD5C-F1C4-0AD3E47855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0" creationId="{C12668F4-36B4-21B8-0FEE-E1B9F5D3B08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1" creationId="{CA86492B-C4F2-B685-6012-76FCCF4B9B6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2" creationId="{6C4E9AA4-0E2B-BAD3-43F8-E5B9E0B4800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3" creationId="{2D7FB8ED-88B7-A7FC-432B-98AA3D5ECAA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4" creationId="{F0A1CBFB-36D6-10CA-BDB2-DD4004C9E0B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5" creationId="{366B383A-2606-8207-3508-E7550B75A7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6" creationId="{F7C8FB30-95E4-DC7F-CB89-69A80DAEAC8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7" creationId="{B5352B34-CF68-D9B1-710C-68B888674A5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8" creationId="{8FB94337-E0AF-47A3-7A25-6D9B3A10765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899" creationId="{5042D574-F14F-3098-CA34-47A512F86AE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0" creationId="{940DC5CC-E102-84F8-4FE8-981DBF182B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1" creationId="{44E71B56-CE15-9DCF-93F4-ADA569C3BB1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2" creationId="{23E98CEB-6EB3-2369-1FCF-FFC180183B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3" creationId="{0B80CFD8-ED5E-7DDA-24C1-6393FE2ED35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4" creationId="{8915C736-F071-20E6-977C-EC9A50F06E4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5" creationId="{F95B3A17-7AEE-98A9-EC18-90E7EB1EDB2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6" creationId="{53A791F8-130E-27D4-DEC6-9110347685D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7" creationId="{B9E98899-C71A-7044-229B-3829F7500C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8" creationId="{8D7E3E8F-F192-EF03-9480-C9960B5A10A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09" creationId="{15F4A4DA-F4BF-69FE-8368-DC7C79E5CD7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0" creationId="{20D702C9-A871-FEF0-3735-A86C0D3BC63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1" creationId="{8D8E2821-DCEB-C69C-0E41-DCBCD552171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2" creationId="{00CF215C-6719-1678-F0E1-0650DFE70D5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3" creationId="{D9557C61-70B7-D7CF-E4C4-3FD32225D73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4" creationId="{F6972582-21A1-E539-DC55-50F50EF28B50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5" creationId="{4B6BC761-E0C5-1716-D3C8-63D4AA3BF1A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6" creationId="{2D6151CA-2857-8386-C550-05292CAB4A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7" creationId="{7E058EEB-27EF-2366-5ABA-B4D02557904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8" creationId="{80014D9D-C456-B534-A9CB-04F75894DEF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19" creationId="{5D15F0E3-4F9E-B452-A3FB-2BD072B09F3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0" creationId="{49DA0BE4-0C81-F556-5A9D-DA84FDF04E4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1" creationId="{A7E630A3-2374-322E-D07F-6D1F184E008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2" creationId="{B5D77E90-6C55-7303-0A41-12005AB0066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3" creationId="{150D9B4F-02F1-DE19-11A0-9039ECA006C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4" creationId="{234EA355-A643-E495-8B4F-FC627D4919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5" creationId="{56774D5D-E48A-DE94-D082-A027BB8FB27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6" creationId="{1DF63227-506D-D754-E583-E7E9D249493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7" creationId="{6FF1AA1D-D5A1-72EE-2D96-D1F334C0EE3F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8" creationId="{CDE74E47-A672-8591-7E66-1BFD40B0E4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29" creationId="{BBAEFDC3-9AB0-76B8-5B4C-A7D3E7056BC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0" creationId="{0C72FC7E-A083-FEBF-428D-39F17CA7389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1" creationId="{EEC1E421-C39D-4783-672E-40EC9D9E6E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2" creationId="{A312FF48-40CF-08F4-03DF-740A90C0591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3" creationId="{1D846361-364B-F60E-EF1B-91E5ADDCBA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4" creationId="{6B7EF0C5-A0C3-AEA7-C1A8-1E83F8D145F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5" creationId="{04CB7D98-7E7F-2DA8-B9FD-A3A20218C47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6" creationId="{751EBD6E-85E5-10DD-D8C1-74FD73C4AEB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7" creationId="{D083C671-E317-C3E6-A981-0DBB4149BB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8" creationId="{221C0EDD-516E-5F3C-89F1-864BA0832B1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39" creationId="{73902EAB-AB06-8A38-B17F-CA1DD1151EF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0" creationId="{6987BE4C-C27F-F2E5-BF9D-2B13550D74C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1" creationId="{A85E2202-1AC2-DBD3-91B8-A2156B3BF451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2" creationId="{16D1A55A-AFAC-4134-ABAF-179BF0C6FFB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3" creationId="{FCB9832D-0FAF-4EBB-B97C-9C53EBEE9F0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4" creationId="{ECB7DED4-91B6-9471-D40A-9AE0F7994C9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5" creationId="{386E90FF-1181-6DCB-2622-5672670A1D7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6" creationId="{87DC123B-037A-ED92-4CCF-03F82E9C9699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7" creationId="{D2C2CD44-5753-6DB7-CA42-D1E964A13CF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8" creationId="{AA82EB78-E2A7-DF38-6296-6529F332CCBE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49" creationId="{2BC5B3D6-C45F-D7F1-2712-0787813BD263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0" creationId="{7BA3139C-FCF3-4C34-9D71-A7E6277C35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1" creationId="{FEEEDD31-D81B-D7FF-C870-583688811C26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2" creationId="{AF2527B7-620B-269D-4462-CC5199880E18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3" creationId="{8DD66158-18BD-12CB-CA35-4FF1D11A60D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4" creationId="{2D5609B7-3EF6-E138-096A-EF9E7CB027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5" creationId="{C64ADE67-5D09-DC92-41CD-B8A70291E53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6" creationId="{9244B2BA-8EDF-8B17-80DC-00C8A744D27C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7" creationId="{6A6670CB-5A9A-722D-305E-1F5BDA7E501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8" creationId="{1772A614-2CB9-4412-FD2F-2080578A667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59" creationId="{AC78EE9B-370F-1F01-4FB8-79F2FD29BDDA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0" creationId="{A5BB7B3C-066B-A3C8-000F-107D022BC0F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1" creationId="{688277A4-3F61-B669-D22C-84FC64E6C982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2" creationId="{E74EF194-5A84-FE59-B99D-6841F3E349EB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3" creationId="{C123BDAB-7FDF-08B4-8085-283A61C27587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4" creationId="{B022EEC8-42CF-BD3A-EAAA-6DB5431219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5" creationId="{CF21BCE8-BEC6-ED7A-95B7-5E35D50D335D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6" creationId="{F03B575F-72DF-042C-CD64-893DF58381E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7" creationId="{C6C9D231-249A-F18C-E8F8-AE6620CEB254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8" creationId="{AA641DDE-01F2-DDED-028A-6D4DD67DF5D5}"/>
          </ac:spMkLst>
        </pc:spChg>
        <pc:spChg chg="mod">
          <ac:chgData name="NGUYEN PHAM ANH THU" userId="baf72463-252b-4d5f-a6ca-5a6327a9888d" providerId="ADAL" clId="{07FBBC81-DFB2-4DB4-93F7-B50B714C5AA6}" dt="2022-07-22T04:07:46.038" v="3794"/>
          <ac:spMkLst>
            <pc:docMk/>
            <pc:sldMk cId="285689891" sldId="310"/>
            <ac:spMk id="969" creationId="{EB68C0D0-9849-B10A-B1B1-ADBBFC4146CD}"/>
          </ac:spMkLst>
        </pc:spChg>
        <pc:grpChg chg="add mod">
          <ac:chgData name="NGUYEN PHAM ANH THU" userId="baf72463-252b-4d5f-a6ca-5a6327a9888d" providerId="ADAL" clId="{07FBBC81-DFB2-4DB4-93F7-B50B714C5AA6}" dt="2022-07-22T04:12:07.701" v="3810" actId="14861"/>
          <ac:grpSpMkLst>
            <pc:docMk/>
            <pc:sldMk cId="285689891" sldId="310"/>
            <ac:grpSpMk id="11" creationId="{D8CFA712-3256-39F1-0EF6-A1F44380A6DE}"/>
          </ac:grpSpMkLst>
        </pc:grpChg>
        <pc:grpChg chg="mod">
          <ac:chgData name="NGUYEN PHAM ANH THU" userId="baf72463-252b-4d5f-a6ca-5a6327a9888d" providerId="ADAL" clId="{07FBBC81-DFB2-4DB4-93F7-B50B714C5AA6}" dt="2022-07-22T04:07:46.038" v="3794"/>
          <ac:grpSpMkLst>
            <pc:docMk/>
            <pc:sldMk cId="285689891" sldId="310"/>
            <ac:grpSpMk id="12" creationId="{99D02536-77C8-FA46-C835-360C909D1796}"/>
          </ac:grpSpMkLst>
        </pc:grpChg>
        <pc:picChg chg="mod">
          <ac:chgData name="NGUYEN PHAM ANH THU" userId="baf72463-252b-4d5f-a6ca-5a6327a9888d" providerId="ADAL" clId="{07FBBC81-DFB2-4DB4-93F7-B50B714C5AA6}" dt="2022-07-22T04:12:32.967" v="3814" actId="1076"/>
          <ac:picMkLst>
            <pc:docMk/>
            <pc:sldMk cId="285689891" sldId="310"/>
            <ac:picMk id="6" creationId="{9E40EC49-DBC3-8E90-18B4-B57384CDA0F7}"/>
          </ac:picMkLst>
        </pc:picChg>
        <pc:picChg chg="mod">
          <ac:chgData name="NGUYEN PHAM ANH THU" userId="baf72463-252b-4d5f-a6ca-5a6327a9888d" providerId="ADAL" clId="{07FBBC81-DFB2-4DB4-93F7-B50B714C5AA6}" dt="2022-07-22T04:11:25.031" v="3803" actId="1076"/>
          <ac:picMkLst>
            <pc:docMk/>
            <pc:sldMk cId="285689891" sldId="310"/>
            <ac:picMk id="7" creationId="{B7245092-5BD2-28AC-9705-6E62FCD7AC65}"/>
          </ac:picMkLst>
        </pc:picChg>
        <pc:picChg chg="mod">
          <ac:chgData name="NGUYEN PHAM ANH THU" userId="baf72463-252b-4d5f-a6ca-5a6327a9888d" providerId="ADAL" clId="{07FBBC81-DFB2-4DB4-93F7-B50B714C5AA6}" dt="2022-07-22T04:11:21.676" v="3802" actId="1076"/>
          <ac:picMkLst>
            <pc:docMk/>
            <pc:sldMk cId="285689891" sldId="310"/>
            <ac:picMk id="8" creationId="{646E45F4-EBD5-EDDD-638E-390E1763D82B}"/>
          </ac:picMkLst>
        </pc:picChg>
        <pc:picChg chg="mod">
          <ac:chgData name="NGUYEN PHAM ANH THU" userId="baf72463-252b-4d5f-a6ca-5a6327a9888d" providerId="ADAL" clId="{07FBBC81-DFB2-4DB4-93F7-B50B714C5AA6}" dt="2022-07-22T04:11:19.897" v="3801" actId="1076"/>
          <ac:picMkLst>
            <pc:docMk/>
            <pc:sldMk cId="285689891" sldId="310"/>
            <ac:picMk id="9" creationId="{77AB8518-B3D4-DB02-0E40-43B98F354151}"/>
          </ac:picMkLst>
        </pc:picChg>
        <pc:picChg chg="add mod">
          <ac:chgData name="NGUYEN PHAM ANH THU" userId="baf72463-252b-4d5f-a6ca-5a6327a9888d" providerId="ADAL" clId="{07FBBC81-DFB2-4DB4-93F7-B50B714C5AA6}" dt="2022-07-22T04:12:07.701" v="3810" actId="14861"/>
          <ac:picMkLst>
            <pc:docMk/>
            <pc:sldMk cId="285689891" sldId="310"/>
            <ac:picMk id="10" creationId="{34EB0EE7-6005-9B82-BE1A-272B5650767F}"/>
          </ac:picMkLst>
        </pc:picChg>
      </pc:sldChg>
      <pc:sldChg chg="addSp modSp add mod">
        <pc:chgData name="NGUYEN PHAM ANH THU" userId="baf72463-252b-4d5f-a6ca-5a6327a9888d" providerId="ADAL" clId="{07FBBC81-DFB2-4DB4-93F7-B50B714C5AA6}" dt="2022-07-22T04:13:08.111" v="3864" actId="20577"/>
        <pc:sldMkLst>
          <pc:docMk/>
          <pc:sldMk cId="3777613799" sldId="311"/>
        </pc:sldMkLst>
        <pc:spChg chg="add mod">
          <ac:chgData name="NGUYEN PHAM ANH THU" userId="baf72463-252b-4d5f-a6ca-5a6327a9888d" providerId="ADAL" clId="{07FBBC81-DFB2-4DB4-93F7-B50B714C5AA6}" dt="2022-07-22T04:13:08.111" v="3864" actId="20577"/>
          <ac:spMkLst>
            <pc:docMk/>
            <pc:sldMk cId="3777613799" sldId="311"/>
            <ac:spMk id="970" creationId="{D1110536-4C12-C922-BA2B-6B44A68A24C1}"/>
          </ac:spMkLst>
        </pc:spChg>
      </pc:sldChg>
      <pc:sldChg chg="addSp delSp modSp add mod ord delAnim modAnim">
        <pc:chgData name="NGUYEN PHAM ANH THU" userId="baf72463-252b-4d5f-a6ca-5a6327a9888d" providerId="ADAL" clId="{07FBBC81-DFB2-4DB4-93F7-B50B714C5AA6}" dt="2022-07-22T04:57:25.978" v="4204"/>
        <pc:sldMkLst>
          <pc:docMk/>
          <pc:sldMk cId="1007304577" sldId="312"/>
        </pc:sldMkLst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5" creationId="{28864C32-6DB1-E11E-1944-59E3B7E55A6F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8" creationId="{05218719-1B21-5B65-6A4C-53353D245E32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10" creationId="{0BD22398-557C-48B7-5F86-C51FBD3F3058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16" creationId="{3EA8358A-82C2-6C48-5B1F-BBF7B94AA99F}"/>
          </ac:spMkLst>
        </pc:spChg>
        <pc:spChg chg="add mod">
          <ac:chgData name="NGUYEN PHAM ANH THU" userId="baf72463-252b-4d5f-a6ca-5a6327a9888d" providerId="ADAL" clId="{07FBBC81-DFB2-4DB4-93F7-B50B714C5AA6}" dt="2022-07-22T04:56:32.987" v="4193" actId="1076"/>
          <ac:spMkLst>
            <pc:docMk/>
            <pc:sldMk cId="1007304577" sldId="312"/>
            <ac:spMk id="25" creationId="{9CC113A6-2351-C1EF-F134-090E696F76E7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0" creationId="{B9456215-090E-B644-1DFA-7365C7ABAD88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3" creationId="{6CEA4809-10CE-9327-622E-AC8E1A801FB7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4" creationId="{2C0E75E5-4866-A7E3-3FB2-B0D6EC45485B}"/>
          </ac:spMkLst>
        </pc:spChg>
        <pc:spChg chg="del">
          <ac:chgData name="NGUYEN PHAM ANH THU" userId="baf72463-252b-4d5f-a6ca-5a6327a9888d" providerId="ADAL" clId="{07FBBC81-DFB2-4DB4-93F7-B50B714C5AA6}" dt="2022-07-22T04:14:25.789" v="3976" actId="478"/>
          <ac:spMkLst>
            <pc:docMk/>
            <pc:sldMk cId="1007304577" sldId="312"/>
            <ac:spMk id="35" creationId="{C9A7EC9B-8682-8737-AB93-0D088F8A59F4}"/>
          </ac:spMkLst>
        </pc:spChg>
        <pc:spChg chg="add mod">
          <ac:chgData name="NGUYEN PHAM ANH THU" userId="baf72463-252b-4d5f-a6ca-5a6327a9888d" providerId="ADAL" clId="{07FBBC81-DFB2-4DB4-93F7-B50B714C5AA6}" dt="2022-07-22T04:49:04.421" v="4028" actId="20577"/>
          <ac:spMkLst>
            <pc:docMk/>
            <pc:sldMk cId="1007304577" sldId="312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4:13:37.282" v="3868" actId="20577"/>
          <ac:spMkLst>
            <pc:docMk/>
            <pc:sldMk cId="1007304577" sldId="312"/>
            <ac:spMk id="45" creationId="{886C5D43-3F47-CF1C-8F4D-15235FFE75E6}"/>
          </ac:spMkLst>
        </pc:spChg>
        <pc:spChg chg="mod">
          <ac:chgData name="NGUYEN PHAM ANH THU" userId="baf72463-252b-4d5f-a6ca-5a6327a9888d" providerId="ADAL" clId="{07FBBC81-DFB2-4DB4-93F7-B50B714C5AA6}" dt="2022-07-22T04:14:20.977" v="3975" actId="114"/>
          <ac:spMkLst>
            <pc:docMk/>
            <pc:sldMk cId="1007304577" sldId="312"/>
            <ac:spMk id="46" creationId="{6331AEE4-81A9-433E-278B-3445CF8D2234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7" creationId="{B65C8F3B-F079-4B04-7E39-58E66D5DD0D0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8" creationId="{47FFF73B-8DC6-744C-9D73-64C33ACB4091}"/>
          </ac:spMkLst>
        </pc:spChg>
        <pc:spChg chg="add mod">
          <ac:chgData name="NGUYEN PHAM ANH THU" userId="baf72463-252b-4d5f-a6ca-5a6327a9888d" providerId="ADAL" clId="{07FBBC81-DFB2-4DB4-93F7-B50B714C5AA6}" dt="2022-07-22T04:50:50.690" v="4048" actId="164"/>
          <ac:spMkLst>
            <pc:docMk/>
            <pc:sldMk cId="1007304577" sldId="312"/>
            <ac:spMk id="49" creationId="{439054CA-7FFF-9B65-7FC5-E302F67E494A}"/>
          </ac:spMkLst>
        </pc:spChg>
        <pc:spChg chg="add mod">
          <ac:chgData name="NGUYEN PHAM ANH THU" userId="baf72463-252b-4d5f-a6ca-5a6327a9888d" providerId="ADAL" clId="{07FBBC81-DFB2-4DB4-93F7-B50B714C5AA6}" dt="2022-07-22T04:54:41.928" v="4167" actId="164"/>
          <ac:spMkLst>
            <pc:docMk/>
            <pc:sldMk cId="1007304577" sldId="312"/>
            <ac:spMk id="50" creationId="{9BA1B8CE-E760-CC8B-BDDE-CFB9E179C29A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51" creationId="{F35C71CC-87B2-55EC-0B4B-8B5574257AEC}"/>
          </ac:spMkLst>
        </pc:spChg>
        <pc:spChg chg="add mod">
          <ac:chgData name="NGUYEN PHAM ANH THU" userId="baf72463-252b-4d5f-a6ca-5a6327a9888d" providerId="ADAL" clId="{07FBBC81-DFB2-4DB4-93F7-B50B714C5AA6}" dt="2022-07-22T04:55:31.088" v="4180" actId="164"/>
          <ac:spMkLst>
            <pc:docMk/>
            <pc:sldMk cId="1007304577" sldId="312"/>
            <ac:spMk id="52" creationId="{B0FA69D2-62C2-5989-92C3-61B1D064E0A8}"/>
          </ac:spMkLst>
        </pc:spChg>
        <pc:spChg chg="add mod">
          <ac:chgData name="NGUYEN PHAM ANH THU" userId="baf72463-252b-4d5f-a6ca-5a6327a9888d" providerId="ADAL" clId="{07FBBC81-DFB2-4DB4-93F7-B50B714C5AA6}" dt="2022-07-22T04:56:41.748" v="4197" actId="1076"/>
          <ac:spMkLst>
            <pc:docMk/>
            <pc:sldMk cId="1007304577" sldId="312"/>
            <ac:spMk id="53" creationId="{B358DB57-B08C-5B7C-38F0-E97D8835B4C7}"/>
          </ac:spMkLst>
        </pc:spChg>
        <pc:spChg chg="add mod">
          <ac:chgData name="NGUYEN PHAM ANH THU" userId="baf72463-252b-4d5f-a6ca-5a6327a9888d" providerId="ADAL" clId="{07FBBC81-DFB2-4DB4-93F7-B50B714C5AA6}" dt="2022-07-22T04:56:52.876" v="4200" actId="1076"/>
          <ac:spMkLst>
            <pc:docMk/>
            <pc:sldMk cId="1007304577" sldId="312"/>
            <ac:spMk id="54" creationId="{81323B97-032D-2DF5-152F-9DC564E9F99F}"/>
          </ac:spMkLst>
        </pc:spChg>
        <pc:grpChg chg="add mod">
          <ac:chgData name="NGUYEN PHAM ANH THU" userId="baf72463-252b-4d5f-a6ca-5a6327a9888d" providerId="ADAL" clId="{07FBBC81-DFB2-4DB4-93F7-B50B714C5AA6}" dt="2022-07-22T04:50:58.108" v="4049" actId="1076"/>
          <ac:grpSpMkLst>
            <pc:docMk/>
            <pc:sldMk cId="1007304577" sldId="312"/>
            <ac:grpSpMk id="7" creationId="{33167B40-176B-7D7E-C0CF-F08DCC78A285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9" creationId="{6BBDDF3A-E488-F2FB-53DA-1889C7038217}"/>
          </ac:grpSpMkLst>
        </pc:grpChg>
        <pc:grpChg chg="add mod">
          <ac:chgData name="NGUYEN PHAM ANH THU" userId="baf72463-252b-4d5f-a6ca-5a6327a9888d" providerId="ADAL" clId="{07FBBC81-DFB2-4DB4-93F7-B50B714C5AA6}" dt="2022-07-22T04:56:02.148" v="4182" actId="1076"/>
          <ac:grpSpMkLst>
            <pc:docMk/>
            <pc:sldMk cId="1007304577" sldId="312"/>
            <ac:grpSpMk id="15" creationId="{D6FC550A-6174-B854-55C9-8D033D57E85E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18" creationId="{DD91B922-5C8B-16F8-B405-B257BD712CE5}"/>
          </ac:grpSpMkLst>
        </pc:grpChg>
        <pc:grpChg chg="add mod">
          <ac:chgData name="NGUYEN PHAM ANH THU" userId="baf72463-252b-4d5f-a6ca-5a6327a9888d" providerId="ADAL" clId="{07FBBC81-DFB2-4DB4-93F7-B50B714C5AA6}" dt="2022-07-22T04:55:38.284" v="4181" actId="1076"/>
          <ac:grpSpMkLst>
            <pc:docMk/>
            <pc:sldMk cId="1007304577" sldId="312"/>
            <ac:grpSpMk id="20" creationId="{552EBC4F-E12F-7195-7B35-85C1C7E1D6F1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22" creationId="{468D3259-0D01-73CD-F2D4-C20252D11C65}"/>
          </ac:grpSpMkLst>
        </pc:grpChg>
        <pc:grpChg chg="del">
          <ac:chgData name="NGUYEN PHAM ANH THU" userId="baf72463-252b-4d5f-a6ca-5a6327a9888d" providerId="ADAL" clId="{07FBBC81-DFB2-4DB4-93F7-B50B714C5AA6}" dt="2022-07-22T04:14:25.789" v="3976" actId="478"/>
          <ac:grpSpMkLst>
            <pc:docMk/>
            <pc:sldMk cId="1007304577" sldId="312"/>
            <ac:grpSpMk id="44" creationId="{D9976A28-4CBA-CFF1-11B9-533C3E443C6B}"/>
          </ac:grpSpMkLst>
        </pc:grpChg>
        <pc:cxnChg chg="add mod">
          <ac:chgData name="NGUYEN PHAM ANH THU" userId="baf72463-252b-4d5f-a6ca-5a6327a9888d" providerId="ADAL" clId="{07FBBC81-DFB2-4DB4-93F7-B50B714C5AA6}" dt="2022-07-22T04:54:41.928" v="4167" actId="164"/>
          <ac:cxnSpMkLst>
            <pc:docMk/>
            <pc:sldMk cId="1007304577" sldId="312"/>
            <ac:cxnSpMk id="13" creationId="{C051384B-0124-A4BB-1AB1-FDEF64EB6E0E}"/>
          </ac:cxnSpMkLst>
        </pc:cxnChg>
        <pc:cxnChg chg="mod">
          <ac:chgData name="NGUYEN PHAM ANH THU" userId="baf72463-252b-4d5f-a6ca-5a6327a9888d" providerId="ADAL" clId="{07FBBC81-DFB2-4DB4-93F7-B50B714C5AA6}" dt="2022-07-22T04:14:25.789" v="3976" actId="478"/>
          <ac:cxnSpMkLst>
            <pc:docMk/>
            <pc:sldMk cId="1007304577" sldId="312"/>
            <ac:cxnSpMk id="32" creationId="{7E567801-EB73-AC22-1436-5F5DEA2E730F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5:01:12.469" v="4336"/>
        <pc:sldMkLst>
          <pc:docMk/>
          <pc:sldMk cId="3919386685" sldId="313"/>
        </pc:sldMkLst>
        <pc:spChg chg="mod">
          <ac:chgData name="NGUYEN PHAM ANH THU" userId="baf72463-252b-4d5f-a6ca-5a6327a9888d" providerId="ADAL" clId="{07FBBC81-DFB2-4DB4-93F7-B50B714C5AA6}" dt="2022-07-22T04:58:54.594" v="4245" actId="1076"/>
          <ac:spMkLst>
            <pc:docMk/>
            <pc:sldMk cId="3919386685" sldId="313"/>
            <ac:spMk id="25" creationId="{9CC113A6-2351-C1EF-F134-090E696F76E7}"/>
          </ac:spMkLst>
        </pc:spChg>
        <pc:spChg chg="add mod">
          <ac:chgData name="NGUYEN PHAM ANH THU" userId="baf72463-252b-4d5f-a6ca-5a6327a9888d" providerId="ADAL" clId="{07FBBC81-DFB2-4DB4-93F7-B50B714C5AA6}" dt="2022-07-22T04:59:46.917" v="4285" actId="20577"/>
          <ac:spMkLst>
            <pc:docMk/>
            <pc:sldMk cId="3919386685" sldId="313"/>
            <ac:spMk id="29" creationId="{9EA45FE9-7460-750D-D942-F209FC4B55D1}"/>
          </ac:spMkLst>
        </pc:spChg>
        <pc:spChg chg="add mod">
          <ac:chgData name="NGUYEN PHAM ANH THU" userId="baf72463-252b-4d5f-a6ca-5a6327a9888d" providerId="ADAL" clId="{07FBBC81-DFB2-4DB4-93F7-B50B714C5AA6}" dt="2022-07-22T05:00:21.644" v="4327" actId="14100"/>
          <ac:spMkLst>
            <pc:docMk/>
            <pc:sldMk cId="3919386685" sldId="313"/>
            <ac:spMk id="30" creationId="{71578064-E700-536D-C3B3-E7F35EE80F63}"/>
          </ac:spMkLst>
        </pc:spChg>
        <pc:spChg chg="mod">
          <ac:chgData name="NGUYEN PHAM ANH THU" userId="baf72463-252b-4d5f-a6ca-5a6327a9888d" providerId="ADAL" clId="{07FBBC81-DFB2-4DB4-93F7-B50B714C5AA6}" dt="2022-07-22T04:58:48.476" v="4244" actId="1076"/>
          <ac:spMkLst>
            <pc:docMk/>
            <pc:sldMk cId="3919386685" sldId="313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4:59:26.012" v="4279" actId="1035"/>
          <ac:spMkLst>
            <pc:docMk/>
            <pc:sldMk cId="3919386685" sldId="313"/>
            <ac:spMk id="53" creationId="{B358DB57-B08C-5B7C-38F0-E97D8835B4C7}"/>
          </ac:spMkLst>
        </pc:spChg>
        <pc:spChg chg="mod">
          <ac:chgData name="NGUYEN PHAM ANH THU" userId="baf72463-252b-4d5f-a6ca-5a6327a9888d" providerId="ADAL" clId="{07FBBC81-DFB2-4DB4-93F7-B50B714C5AA6}" dt="2022-07-22T04:59:26.012" v="4279" actId="1035"/>
          <ac:spMkLst>
            <pc:docMk/>
            <pc:sldMk cId="3919386685" sldId="313"/>
            <ac:spMk id="54" creationId="{81323B97-032D-2DF5-152F-9DC564E9F99F}"/>
          </ac:spMkLst>
        </pc:spChg>
        <pc:grpChg chg="mod">
          <ac:chgData name="NGUYEN PHAM ANH THU" userId="baf72463-252b-4d5f-a6ca-5a6327a9888d" providerId="ADAL" clId="{07FBBC81-DFB2-4DB4-93F7-B50B714C5AA6}" dt="2022-07-22T04:58:54.594" v="4245" actId="1076"/>
          <ac:grpSpMkLst>
            <pc:docMk/>
            <pc:sldMk cId="3919386685" sldId="313"/>
            <ac:grpSpMk id="7" creationId="{33167B40-176B-7D7E-C0CF-F08DCC78A285}"/>
          </ac:grpSpMkLst>
        </pc:grpChg>
        <pc:grpChg chg="mod">
          <ac:chgData name="NGUYEN PHAM ANH THU" userId="baf72463-252b-4d5f-a6ca-5a6327a9888d" providerId="ADAL" clId="{07FBBC81-DFB2-4DB4-93F7-B50B714C5AA6}" dt="2022-07-22T04:59:26.012" v="4279" actId="1035"/>
          <ac:grpSpMkLst>
            <pc:docMk/>
            <pc:sldMk cId="3919386685" sldId="313"/>
            <ac:grpSpMk id="15" creationId="{D6FC550A-6174-B854-55C9-8D033D57E85E}"/>
          </ac:grpSpMkLst>
        </pc:grpChg>
        <pc:grpChg chg="mod">
          <ac:chgData name="NGUYEN PHAM ANH THU" userId="baf72463-252b-4d5f-a6ca-5a6327a9888d" providerId="ADAL" clId="{07FBBC81-DFB2-4DB4-93F7-B50B714C5AA6}" dt="2022-07-22T04:59:26.012" v="4279" actId="1035"/>
          <ac:grpSpMkLst>
            <pc:docMk/>
            <pc:sldMk cId="3919386685" sldId="313"/>
            <ac:grpSpMk id="20" creationId="{552EBC4F-E12F-7195-7B35-85C1C7E1D6F1}"/>
          </ac:grpSpMkLst>
        </pc:grpChg>
        <pc:grpChg chg="del">
          <ac:chgData name="NGUYEN PHAM ANH THU" userId="baf72463-252b-4d5f-a6ca-5a6327a9888d" providerId="ADAL" clId="{07FBBC81-DFB2-4DB4-93F7-B50B714C5AA6}" dt="2022-07-22T04:57:49.291" v="4206" actId="478"/>
          <ac:grpSpMkLst>
            <pc:docMk/>
            <pc:sldMk cId="3919386685" sldId="313"/>
            <ac:grpSpMk id="36" creationId="{DC20011E-608C-37C6-F7EC-5DBC9A502ACE}"/>
          </ac:grpSpMkLst>
        </pc:grpChg>
      </pc:sldChg>
      <pc:sldChg chg="addSp delSp modSp add mod ord modAnim">
        <pc:chgData name="NGUYEN PHAM ANH THU" userId="baf72463-252b-4d5f-a6ca-5a6327a9888d" providerId="ADAL" clId="{07FBBC81-DFB2-4DB4-93F7-B50B714C5AA6}" dt="2022-07-22T06:37:25.192" v="4882" actId="478"/>
        <pc:sldMkLst>
          <pc:docMk/>
          <pc:sldMk cId="976808202" sldId="314"/>
        </pc:sldMkLst>
        <pc:spChg chg="add del mod">
          <ac:chgData name="NGUYEN PHAM ANH THU" userId="baf72463-252b-4d5f-a6ca-5a6327a9888d" providerId="ADAL" clId="{07FBBC81-DFB2-4DB4-93F7-B50B714C5AA6}" dt="2022-07-22T06:37:25.192" v="4882" actId="478"/>
          <ac:spMkLst>
            <pc:docMk/>
            <pc:sldMk cId="976808202" sldId="314"/>
            <ac:spMk id="180" creationId="{3D53B540-C0A9-B2ED-B1E3-F510E19D1821}"/>
          </ac:spMkLst>
        </pc:spChg>
        <pc:spChg chg="del">
          <ac:chgData name="NGUYEN PHAM ANH THU" userId="baf72463-252b-4d5f-a6ca-5a6327a9888d" providerId="ADAL" clId="{07FBBC81-DFB2-4DB4-93F7-B50B714C5AA6}" dt="2022-07-22T05:23:19.234" v="4340" actId="478"/>
          <ac:spMkLst>
            <pc:docMk/>
            <pc:sldMk cId="976808202" sldId="314"/>
            <ac:spMk id="970" creationId="{D1110536-4C12-C922-BA2B-6B44A68A24C1}"/>
          </ac:spMkLst>
        </pc:spChg>
        <pc:spChg chg="add del mod">
          <ac:chgData name="NGUYEN PHAM ANH THU" userId="baf72463-252b-4d5f-a6ca-5a6327a9888d" providerId="ADAL" clId="{07FBBC81-DFB2-4DB4-93F7-B50B714C5AA6}" dt="2022-07-22T05:23:54.612" v="4342" actId="478"/>
          <ac:spMkLst>
            <pc:docMk/>
            <pc:sldMk cId="976808202" sldId="314"/>
            <ac:spMk id="971" creationId="{644F7EDE-2BFB-08C7-A0BD-E57334E0038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2" creationId="{BECE3EA5-24C5-D9BF-1187-5A603C6CA6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3" creationId="{D6B054F0-D2D7-86F3-4DC1-C78EAA2F671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4" creationId="{1EA95820-CC9E-78D4-9F0F-83C08D93EA6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5" creationId="{55FF22D6-42AD-555E-C647-BF7F4879796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6" creationId="{86C0FE78-9135-7672-6F82-1B2A888DFB9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7" creationId="{13965C5B-5803-C845-8B17-AB9A91BA666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8" creationId="{E9D73623-8728-DD47-5BF4-3655359A8B5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89" creationId="{49499E08-A3FC-7EA2-859F-102C445A87B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0" creationId="{A5279BDA-97D2-FB28-B0E2-EAE2670183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1" creationId="{BE81C57A-88F1-E329-2500-D19720EB402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2" creationId="{D9DFB57C-BA86-C02D-4A08-360D8CA2940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3" creationId="{6468E459-A5B0-678E-B0EB-E8D7677E39F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4" creationId="{2DDDB1DF-6FD1-3650-B062-D0BE59030FC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5" creationId="{6B8CC4D7-88A5-F301-7601-D1BFB58CDA4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6" creationId="{22311111-7BC4-14F6-EEB1-73130CF21A7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7" creationId="{FD5A9D24-9ADA-B2F0-0C33-1C37E7D5516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8" creationId="{8F7A8186-873A-0E61-0F70-B9362862723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999" creationId="{849C8268-1D2D-5A4E-62C5-A00AFA9679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0" creationId="{EAFDDF9A-2614-8CC6-42F5-1EE7DD72BBF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1" creationId="{91E54F52-1523-2F70-7FAE-FB1EEE3675F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2" creationId="{DD49F0BB-6D53-9D49-1DA4-C1322733CE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3" creationId="{A3E78B52-ACB3-8FEC-1B21-D3EC06A53CE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4" creationId="{B4D8FDB0-D9A0-CCBF-E755-B50551F2163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5" creationId="{8843F4BA-04DB-7FE5-3799-0A0489A4A03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6" creationId="{95E0F4AD-F76E-9507-B1CE-4339C9C38B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7" creationId="{3C33CBA6-4E19-E910-D34B-961F3F2AA20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8" creationId="{9223418D-EEBD-31EA-D5DB-1A433CF99B0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09" creationId="{DBF05470-A89A-666D-01C4-83460197CB4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0" creationId="{9B5A784A-34D6-75B7-F9F4-86D0DB48568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1" creationId="{116B1ECF-511F-3891-0B75-EE84C61D08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2" creationId="{EEBCD924-93A6-8414-A8B3-C14C1FC5B64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3" creationId="{B808815F-F062-C1D5-171D-B0A887F93BF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4" creationId="{504D09C4-7EFF-5DF4-F1CA-7148747614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5" creationId="{6222AABF-9F6C-C516-09C6-4C3F2EAD12C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6" creationId="{F6CDEA9A-CC9E-970F-9094-E084CACDE32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7" creationId="{2ADBE716-CE30-735F-B787-791AFD0844F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8" creationId="{6C8D1DCE-4868-DE8B-9C31-BADA4C25BE3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19" creationId="{CA172C84-EE31-A30C-0233-2053D3D3E3C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0" creationId="{CF04B04E-F615-6A87-03D1-A6D3DB958F0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1" creationId="{74AB38AE-069A-85FB-061F-BC5C2EE385B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2" creationId="{9FF9691C-AD00-47EC-BC63-66B996554ED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3" creationId="{DF809568-F950-F486-A48D-5554AD061B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4" creationId="{6E29D6F4-CC75-B843-6765-E67DDC277C9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5" creationId="{8E597777-6978-C734-B807-D8442EE21D2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6" creationId="{08691990-2E47-93E0-B466-7D9EBCA7647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7" creationId="{4C0FD1DC-6933-8D98-5B45-70D29B7C127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8" creationId="{1CFFB355-C962-96F3-CE2E-F24651EEFC0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29" creationId="{35D8ED74-82A9-20A4-4572-BD6923F4537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0" creationId="{52E518DA-A5A1-C846-0F56-AC07487209C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1" creationId="{2E2ADB08-7BCD-B4E5-4D55-E25A879EE21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32" creationId="{D1D348B6-099A-A844-5ECA-BFC18B8AFE8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3" creationId="{D894DCCA-D399-0148-2A16-C3FC96943C4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4" creationId="{F633F991-5C76-BC96-6ECE-E3E236E6CA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5" creationId="{D3487BD8-8892-5D87-E993-F0F77A1C0AB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6" creationId="{8863FD5D-13C3-1F97-1962-0DA603F0ADB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7" creationId="{72FC79D3-0B17-C36C-4E4C-0B234B2EB58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8" creationId="{EDD74583-F6EE-CC83-77CE-7D109E0E7F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49" creationId="{F883424D-01F7-3DCA-5DEB-8FBDDB44B8A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0" creationId="{9B7158DE-05A0-76E3-7089-A920CA3D9CC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1" creationId="{7A75B30D-EA67-C9E6-43B5-01D10D85841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2" creationId="{DE87FFC7-573C-F765-E094-0899020AF06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3" creationId="{C7589595-E807-8A5B-3FD6-B41C5FB49B3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4" creationId="{8E407351-7AAE-57C7-DACD-4723AE9792B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5" creationId="{E16B59D7-8AD8-3EAD-7973-4A7548F53D0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6" creationId="{9BF0F2BB-1047-43B2-B178-29A9F75229E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7" creationId="{1DD6A764-85A5-1A30-33FF-7E54466A3A6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8" creationId="{2270CC2E-C238-AD6C-CFE0-9CCB23C3E39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59" creationId="{BC433DC3-1A2D-426C-2F84-B56BC7BB0B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0" creationId="{CE3C9967-2085-945D-2FBB-77555C8ED57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1" creationId="{E4E5EC99-6FFC-0B91-AA27-2BA6D3345D2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2" creationId="{C79DA96B-5666-14A8-388A-B8E231BD265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3" creationId="{A4959B50-2C6E-122C-9A9E-A94D1A93914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4" creationId="{71396C45-AC41-50DB-1FB2-10773CACA7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5" creationId="{4B226855-39E6-394E-CFC7-12461AA6D24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6" creationId="{2D18C5F6-6D2B-8311-E68B-94E30B70832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7" creationId="{90BF9FB0-E64A-1805-14D8-28BF0707C97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8" creationId="{2D323057-712C-3E4C-211F-7F41C98E5DA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69" creationId="{31496A70-EEC1-E498-41C9-FABA7E9981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0" creationId="{2CA15DC1-78D6-A981-CECF-D296D4C5A4E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1" creationId="{E5C1625A-A32C-8C54-4CAE-5357F636BDE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2" creationId="{A85598A1-BF3E-A72F-C9D3-D0C437BE555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3" creationId="{4F24A6D5-65E0-1888-8698-3805D17ADD2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4" creationId="{F9DDAD2B-0208-8108-D009-7209EB7F7A6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5" creationId="{FC37CE9C-CC55-53DE-6DB6-5DD9F35BCF3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6" creationId="{C14D1DC9-D43B-F16E-652E-A2C10684916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7" creationId="{3B1E03F7-ECC8-C1CE-2AF0-730D7924F0C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8" creationId="{52B130ED-8BCE-336D-546A-0983A23FE2B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79" creationId="{4910B689-9CB7-83C8-3CF0-B3D5279DAF6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0" creationId="{8F0078CA-2AB5-3504-4449-312CEC1A8AE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1" creationId="{C4CF2C19-1A8E-F4A1-2F8C-FBFE5425ADE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2" creationId="{7C64D338-AB9B-DD11-FA95-D3670FF0B4C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3" creationId="{284B6A2D-6159-C79A-30D6-05000D94B02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4" creationId="{BF1830D7-59CF-11F2-F254-45A2D88C683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5" creationId="{6206AC76-BE56-E63F-1E6D-2A640EA182B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6" creationId="{2B2748C2-153A-FEC3-02BF-09B0EAE0658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7" creationId="{34617C8A-FB4B-5809-B21B-88D0809C63C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8" creationId="{6E7D0389-B634-555D-C688-12828DD2D0D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89" creationId="{04B5FBDA-031C-EE55-5AD1-53C2D42E7DF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0" creationId="{17161CE6-23D0-6959-B81D-3517E13D7A9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1" creationId="{FB3BC376-F25C-17CF-E1BA-4F318C11749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2" creationId="{666A4C8C-3959-5352-93D8-F67E0F7AD55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093" creationId="{FB9B1F25-A749-74DE-F419-1B35BD7775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3" creationId="{77202723-FFEA-E148-ED65-A5904E75064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4" creationId="{201BE34D-A44B-6663-8F2E-1FA19DAF98F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5" creationId="{9F589D39-ED9D-EE81-6D2B-235A7D6845A1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6" creationId="{BD67F045-50E7-74A2-7C54-0C749F8F9D7F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7" creationId="{6C847013-B959-95E6-A1C9-4AA52802E4B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8" creationId="{558FB9EC-F679-5355-1C81-C4E4801B1F4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09" creationId="{CD7F1920-4884-D6F2-FB4D-DAB36492379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0" creationId="{E2B1846B-76AE-C268-B094-369EAEE951A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1" creationId="{CCB2ED5F-2DF9-791D-1AFD-A201FFE07F0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2" creationId="{F8CB6C90-1E6A-40A3-8A55-4CA300DABE5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3" creationId="{3E441EA3-B4D9-BD60-A647-C174A9FA6B67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4" creationId="{7B340FF4-465D-04F1-341A-99F0D0A3094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5" creationId="{FE142C0F-9A16-7052-116B-E68C8505753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6" creationId="{812C6094-9DAB-323C-B6E7-4302576D2EE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7" creationId="{264E6C0D-FE89-1F65-F1E3-21D76A53D3F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8" creationId="{FE306231-F393-A303-A330-D75A10FEF03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19" creationId="{1447ADED-AD53-2D2C-5465-86DD19773C1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0" creationId="{C44D075F-123D-26B9-B0EA-FA7036C3C70D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1" creationId="{C1B129C3-A354-70D8-508C-180A8DDCF81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2" creationId="{4C4E67C0-860E-6A16-7C7F-AF5AD82907AC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3" creationId="{F5F6BFFB-99B5-AD3C-B838-56888F5F8650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4" creationId="{2CF9F78F-37C0-659B-75CC-F9A9E726936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5" creationId="{CDEA7B2D-AEE4-3011-2DC4-7714CCEFBD9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6" creationId="{1FC5C340-6658-D6E2-34F5-D4CEEFBC087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7" creationId="{A2E478A4-6460-861B-778B-774CD138DBD4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8" creationId="{34ED53F4-98D0-4DFB-43C5-411BF348E19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29" creationId="{5E14126A-38CF-D4A7-19E8-AD5032F180B6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0" creationId="{060D3B84-9142-1E44-5F02-5C6D08955BB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1" creationId="{1F11686F-A758-ADB4-3258-CE3AA09AEB0B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2" creationId="{59E0E0C0-5381-5185-CDD0-3E7C07D50BD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3" creationId="{111DE5BE-21EC-4DA6-6396-A58E17B54A9A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4" creationId="{594ADE2A-1313-14EA-6C42-A22BEA8EFC62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5" creationId="{6755C2E5-2218-990D-E812-777EC677098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6" creationId="{7BF5331D-B20B-8D5D-1AD4-27B9751B972E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7" creationId="{7AADA2C0-0ABD-4488-449E-A45C3AB797F3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8" creationId="{C57361ED-4615-DC3F-1AD5-BBD695851A99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39" creationId="{C34441F9-A566-0FFD-E9DC-5B76FCF7BCE5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40" creationId="{6EED5BF3-7B12-4A5C-106C-535BA23A12B8}"/>
          </ac:spMkLst>
        </pc:spChg>
        <pc:spChg chg="mod">
          <ac:chgData name="NGUYEN PHAM ANH THU" userId="baf72463-252b-4d5f-a6ca-5a6327a9888d" providerId="ADAL" clId="{07FBBC81-DFB2-4DB4-93F7-B50B714C5AA6}" dt="2022-07-22T05:24:14.243" v="4343"/>
          <ac:spMkLst>
            <pc:docMk/>
            <pc:sldMk cId="976808202" sldId="314"/>
            <ac:spMk id="1141" creationId="{5F1448F4-9A77-0C78-4D1B-0DAC65D00D2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2" creationId="{7273A82C-8A79-6559-07D8-3550100221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3" creationId="{43DEF72D-3E81-8A7F-F5FD-5191B312D09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4" creationId="{A351AEFB-44B3-4766-EA5F-03C2824DC50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5" creationId="{743CBD32-2AA4-128A-C455-58FC212EEFA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6" creationId="{8DE46192-3DAB-99C8-389F-B9A4C6B0341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7" creationId="{D12F4215-C8CA-C8B8-B2C9-B42A202DCA5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8" creationId="{6D036225-5C7C-A6C6-8EE3-AC3C32D3E47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59" creationId="{9C250260-CBC8-1B26-1EFF-10506E56F5F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0" creationId="{0D1D1936-4ABB-9518-6C29-F7E348E1EFE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1" creationId="{1C635762-6A7D-FF32-C282-6C08C76634F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2" creationId="{0FBF7A88-D7EC-DB65-07A1-DF8A173A08E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3" creationId="{E3612267-3A2A-5D4B-1214-982AE0090F3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4" creationId="{44C7E598-95B1-DD65-0549-BD8BACF1D07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5" creationId="{A832DDBF-0FB0-4654-0BD1-1C6C72FC8C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6" creationId="{C9F3FF6C-5779-16B7-34E1-A5E9B9ED4EB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7" creationId="{8136AE4A-C208-037D-6187-9DF238B3B4E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8" creationId="{BD20BB36-9B5F-1F4B-7F22-A921B11717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69" creationId="{204F9B78-BB27-4F5B-8F10-8052E38D157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0" creationId="{0E6EE250-33EE-FECC-1F67-D3DE5C49537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1" creationId="{269B28B0-6BCD-20F4-EAD9-8D9DD84F089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2" creationId="{CEA170B3-BABE-5F61-6D06-DA702967CA3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3" creationId="{13FF37A4-A81E-4705-8B23-C9C0F6195BB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4" creationId="{7E30F6B0-1F06-03C2-6D91-6AB24F14CA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5" creationId="{62DF3EDB-3B53-13A4-875D-CB18FC5EAA8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6" creationId="{72945C83-4ACC-E725-0C12-BDB1C92F939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7" creationId="{8A502168-2B85-B4B8-1E45-841F3CDD866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8" creationId="{34944010-F24E-5E68-A07C-52524A597EE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79" creationId="{CA7F4176-20F8-34EF-7FAC-4B8FE01AFE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0" creationId="{279112AB-9F44-D43E-A9E4-25CBAB1B6CC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1" creationId="{46AFBAC8-C065-68D6-E142-3437F524BE0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2" creationId="{B719858B-3456-A28A-74C0-FDF60639211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3" creationId="{44C9C165-0413-3534-9AB0-3D45BCA3EF4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4" creationId="{FC4F9998-6D04-69E1-2894-A2B2E33FA7E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5" creationId="{1774A521-B96B-85D1-281E-6073A68D98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6" creationId="{255D2894-E6DD-756E-AF36-A879ED84B81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7" creationId="{D15E52F9-75B2-A158-6D21-2076EAB1DBB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8" creationId="{48FBE0C7-3539-5B20-4B9A-DA1CD9AA041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89" creationId="{FB2EC2B4-DD86-9A2B-253E-4736443551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0" creationId="{8C037F3A-FDFC-EBDC-83D5-12A51C0FE7F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1" creationId="{3E06E5B0-40C5-7C53-9A8F-EB5CC4878D7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2" creationId="{A1A093F5-97A1-6516-54CA-CA066002E57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3" creationId="{AFBFBEFD-0831-156F-25EB-C9A7529CD2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4" creationId="{7F51468E-D0C4-5C57-3666-9387B67576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5" creationId="{0303EDAA-8310-C201-FA3E-2E838667743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6" creationId="{AA9D2705-6F28-979B-50B0-9CE7C028D8B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7" creationId="{3CCFD7EE-9434-55CC-87A8-C76443271C3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8" creationId="{D9C9FEB5-BECB-3C46-CF6D-16DFC2D6259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199" creationId="{06BD37A7-6AC0-0E21-AF32-EFC058079E6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0" creationId="{0EFDF194-8D80-9342-9C76-0CED86F354B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1" creationId="{42219939-6444-20A6-157F-7F67F68579E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02" creationId="{216CBAB9-F3F6-3349-B79A-B526415C208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3" creationId="{BE9DD739-9972-C92C-B278-17E2976CE56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4" creationId="{D839EDAD-B9D0-50BE-96BB-5E3E50CE58E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5" creationId="{0554A4A9-A769-62BB-B005-0680F4180C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6" creationId="{1E55CD68-7CE9-B8F4-3122-4376450BBFB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7" creationId="{E556C962-7CF6-57C8-A5B4-BC08BE310F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8" creationId="{4A02997F-3D22-D95F-AD0C-9EB62048BF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19" creationId="{9D44B25A-2992-DBAF-EDD6-1DA86645667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0" creationId="{89720CA1-FDF9-DC4D-17D3-F6C3B46340F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1" creationId="{177819D9-5951-B78B-1A6A-01208755CFE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2" creationId="{405F076C-C3CD-E236-10D0-3E012B59BAB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3" creationId="{13492F92-E6F6-08D2-9F9D-CBA83EDE98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4" creationId="{565FDEE3-F103-B977-F4BF-9E47FEC40E6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5" creationId="{E17B41A7-6F0F-03D8-963D-03D82F77C3F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6" creationId="{86AFB7DE-64E2-517D-F1D8-65A961AAA7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7" creationId="{F311F51F-4DD9-C4C6-C6C1-3C57929803A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8" creationId="{29EDB009-A052-00D4-9B2C-E941BA83A1C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29" creationId="{A73750E8-6272-E069-A723-FE152827F0C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0" creationId="{B4D1CDA8-0857-3C57-6AD5-3330ADDE08F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1" creationId="{F49098DC-E858-D6C2-1C22-9936E3A024F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2" creationId="{3C38DA83-E855-5BB1-C8E1-4E1DBD769AD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3" creationId="{427576B4-EC08-F95D-6467-1DE1EAC4CE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4" creationId="{A77A2399-BDE8-D715-70C0-F43ED8AEC2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5" creationId="{4A180098-DB92-CEE6-4AC4-875B32B58E8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6" creationId="{0AF677A4-65E3-3598-46A8-00BE681E77B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7" creationId="{8E3980D8-8545-3320-D0A7-1233DFE3154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8" creationId="{9DC0A4E5-F5A3-4AB7-BF9B-A53438FEDAC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39" creationId="{2FEE1A2D-3CB2-1F8A-D50B-EC3F39CFAF3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0" creationId="{E9194386-7E36-926F-E154-1F842D6153A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1" creationId="{EBBB302F-A635-E6EA-5B3B-5E81346DBC0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2" creationId="{4399F59F-642B-D96B-3AD3-85B674E3F24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3" creationId="{03C967C8-B438-5E50-AB0E-81369F4180B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4" creationId="{F886EE4F-3369-A84A-9C1F-8CF8E9DDD87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5" creationId="{F8188CF5-CE9B-BCD0-7CA0-9C9CE1E10EE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6" creationId="{20DA9374-D4FE-0930-7AA8-8C47F696AA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7" creationId="{E7D49784-DA6E-6B96-735C-76392F05B62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8" creationId="{2B588C1D-CF62-0091-3CC1-404D0EE24D9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49" creationId="{90F40698-2081-5E5F-4CB9-879F747DFDF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0" creationId="{584E6DC0-2A07-8F03-4454-FB9E180DC062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1" creationId="{BE594404-F1C8-0BAE-6819-3A6425B444C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2" creationId="{0BEFD5F1-9534-7ABA-68BA-64C3F8C5599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3" creationId="{5E33EEDA-FC63-AD08-84EF-9201B7BEF6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4" creationId="{9D89E6B3-0F6F-1C1A-FC2A-626935160BE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5" creationId="{A0179CBA-DFBD-6530-C6D5-CD46F399F8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6" creationId="{B2BB38DF-D081-28FF-C19A-0CA0FE5F9BB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7" creationId="{8185F96D-084A-9950-D276-869B231C4F3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8" creationId="{CAEFD84A-F2E8-89E0-740A-1E0F7EEA6AD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59" creationId="{4988F820-1D0D-294F-8FD1-D426DEA06AB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0" creationId="{4E1CAB25-792B-377E-0FBC-E2271058869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1" creationId="{7CBB061C-E657-29A6-3B1F-BA7DE72EC15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2" creationId="{6C1E8AA3-DBEF-350C-1EA5-584B55AEC6C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63" creationId="{1AFF56B6-AE56-E96E-798D-1642B1355DF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3" creationId="{6246F62D-F813-766F-6007-9943E1875CF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4" creationId="{CF3568EC-795F-C955-2E35-C85F02A389F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5" creationId="{5A3BEA1A-A816-B04E-0E18-A7DF845F816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6" creationId="{9CE4ABF4-936C-24B4-7DB0-27581D5B943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7" creationId="{E9872890-DCAE-E70F-9276-E6095989078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8" creationId="{217AAFBC-E997-91B7-3A2C-282787ECE2E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79" creationId="{038A5730-34E9-7152-FC6D-7116278F240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0" creationId="{C14AAC9B-4442-789D-EA9F-9A5575AEF9D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1" creationId="{7FF506C6-CABF-17D6-B217-72586F923E4B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2" creationId="{826EE476-9F0E-12AB-FE8B-E4009AA8D70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3" creationId="{F0B4EB6B-C9D1-4890-09C7-2B61ECC6703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4" creationId="{35D92824-382F-AD9C-5903-4C13A194C5B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5" creationId="{0FB9A7BA-807F-2DA9-DD2B-08118A70100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6" creationId="{7E1E62F2-386A-9CF0-82EB-58A06D5CE18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7" creationId="{6E64B354-9A3B-2881-CD82-8035798B316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8" creationId="{B0788633-1524-E5D4-3F5B-1B0C83CEB4F3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89" creationId="{060F50FA-0CD7-6207-AADC-F4553635B1B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0" creationId="{61774538-7B5C-21DD-69CC-5902B3DAE61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1" creationId="{58733456-1572-19F1-8403-75065603E98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2" creationId="{5352FACB-5753-1A18-9535-40D64708220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3" creationId="{E0748D0C-375F-8D1E-C74B-1F7564150A9E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4" creationId="{C43BCA15-D5A1-B5E1-9864-D554C8F88295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5" creationId="{7BAC4288-D940-1EF9-7CB7-638EC05491E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6" creationId="{71FBA940-D389-6AC6-DEB6-0B819791B56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7" creationId="{05768F9A-4A90-4CCA-6F8D-017A991059C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8" creationId="{B67FCE4A-7712-CC7A-F039-AD05298CE9E6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299" creationId="{280659BC-D64C-1DB3-E00A-4F9F7A41DFCD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0" creationId="{D7D93B45-5AD0-7B8B-8591-3D5978FF92A7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1" creationId="{5E05BD61-7B67-238D-85D8-0060632B237C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2" creationId="{D7E32009-C6CF-DE7A-2838-B128CB5CF3C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3" creationId="{93690826-053B-F83D-816B-01916AC512A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4" creationId="{275E1C31-D06C-521F-2838-BF81D2583F9A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5" creationId="{A4B945E8-0338-8796-3990-FA6348199988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6" creationId="{2B4FA451-6C8C-6FC3-560E-7E9D41A35B00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7" creationId="{3FE1730C-96D1-745F-A0DB-600E9F18573F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8" creationId="{A4D775C2-2E75-7D67-0B77-F4909D62B2B9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09" creationId="{2A26773F-87AD-06A1-4319-E9D5E3543A44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10" creationId="{9E19472D-1BD4-C765-D698-1FB2C856CCE1}"/>
          </ac:spMkLst>
        </pc:spChg>
        <pc:spChg chg="mod">
          <ac:chgData name="NGUYEN PHAM ANH THU" userId="baf72463-252b-4d5f-a6ca-5a6327a9888d" providerId="ADAL" clId="{07FBBC81-DFB2-4DB4-93F7-B50B714C5AA6}" dt="2022-07-22T05:24:24.411" v="4347"/>
          <ac:spMkLst>
            <pc:docMk/>
            <pc:sldMk cId="976808202" sldId="314"/>
            <ac:spMk id="1311" creationId="{2BEA2F32-51D9-CBE1-A760-F1A15E06E3DA}"/>
          </ac:spMkLst>
        </pc:spChg>
        <pc:grpChg chg="del">
          <ac:chgData name="NGUYEN PHAM ANH THU" userId="baf72463-252b-4d5f-a6ca-5a6327a9888d" providerId="ADAL" clId="{07FBBC81-DFB2-4DB4-93F7-B50B714C5AA6}" dt="2022-07-22T05:26:58.462" v="4372" actId="478"/>
          <ac:grpSpMkLst>
            <pc:docMk/>
            <pc:sldMk cId="976808202" sldId="314"/>
            <ac:grpSpMk id="11" creationId="{D8CFA712-3256-39F1-0EF6-A1F44380A6DE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972" creationId="{D860D3C3-C178-95A3-D834-831A63BBAA5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3" creationId="{5FAE8A3B-35BE-8FAB-93A8-8050FA4D3DCD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4" creationId="{8F407B60-7C18-0E0D-7603-59732DCB9BE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5" creationId="{21E9BA34-5618-91ED-A5C0-5889EB820C2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6" creationId="{29E77BA9-B874-56A0-9EC5-77EA3BB59A87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7" creationId="{DFE7F829-F108-124C-F132-783CFB976CE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8" creationId="{15078518-AAA7-6FFA-B063-B73CB2BA16DD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79" creationId="{CD1ED1E2-EFA9-BC8A-CF11-187FF60B7EBA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80" creationId="{F3E596CD-CFFF-044C-7907-DBB1499CA4EA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981" creationId="{A0699A82-34D9-C4F1-FA70-EFC2A24B0C39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1033" creationId="{4827935E-A9EB-CA80-E3AF-0684894760D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4" creationId="{C14AA426-79F8-4807-B1B8-6178BE0BE176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5" creationId="{B259F621-E4C0-8824-4DA7-1530DD928A81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6" creationId="{32EB9686-C863-D3AA-C84E-531EA95571E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7" creationId="{61D18024-B639-F2F5-FA31-27B88280CF1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8" creationId="{C3D589E8-D8DC-EFCE-6B6E-43A4D993903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39" creationId="{1BC6B750-6B7C-71BF-3D0F-602C93EFE18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0" creationId="{C89C049D-CFC8-7F64-BFA6-4E55208A0378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1" creationId="{9D42DA94-80E5-CECE-7826-526CD945D070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42" creationId="{F87709AF-3BFB-462A-2FC5-E5B37E7BFF20}"/>
          </ac:grpSpMkLst>
        </pc:grpChg>
        <pc:grpChg chg="add del mod">
          <ac:chgData name="NGUYEN PHAM ANH THU" userId="baf72463-252b-4d5f-a6ca-5a6327a9888d" providerId="ADAL" clId="{07FBBC81-DFB2-4DB4-93F7-B50B714C5AA6}" dt="2022-07-22T05:24:22.676" v="4346"/>
          <ac:grpSpMkLst>
            <pc:docMk/>
            <pc:sldMk cId="976808202" sldId="314"/>
            <ac:grpSpMk id="1094" creationId="{5C8511C1-72C9-EE05-62F6-EC0A3CB77CB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5" creationId="{1679F061-2471-0A66-5DAC-C7F66D590C1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6" creationId="{8F743154-91A2-4246-BA10-D461F7146C4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7" creationId="{F2656C28-173B-D6BE-8966-7D0131B34C62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8" creationId="{CA44B956-58BC-F526-1DDB-8D95FB9F2B6B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099" creationId="{DFDE61EB-42E3-0C4E-C7D7-2B4CBC3ED7FE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0" creationId="{B5096DA2-2272-031C-85ED-25CBAD18D8B9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1" creationId="{B9079DCF-0051-9801-C59E-FC4EC4498B0C}"/>
          </ac:grpSpMkLst>
        </pc:grpChg>
        <pc:grpChg chg="mod">
          <ac:chgData name="NGUYEN PHAM ANH THU" userId="baf72463-252b-4d5f-a6ca-5a6327a9888d" providerId="ADAL" clId="{07FBBC81-DFB2-4DB4-93F7-B50B714C5AA6}" dt="2022-07-22T05:24:14.243" v="4343"/>
          <ac:grpSpMkLst>
            <pc:docMk/>
            <pc:sldMk cId="976808202" sldId="314"/>
            <ac:grpSpMk id="1102" creationId="{64E16B4A-9F30-B294-823C-B364BDAEEEA3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142" creationId="{655980DB-E7E1-0404-C44B-A84883DA7366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3" creationId="{F8F4D647-16EA-52A6-CE09-3FBD8C06093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4" creationId="{7DD39FF7-FF65-6B25-126F-CD3108CA879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5" creationId="{8B515E4E-F6CA-9FD1-F2E9-609341F2811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6" creationId="{4EF66ADE-9AC2-5C19-A864-93D3188A9CA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7" creationId="{7EE1CA6B-6B4B-1EF2-0665-0CB9D833D7F6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8" creationId="{2C6F7B52-A0DC-7D37-451C-D18C2E8B2EE3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49" creationId="{3F29880E-41C7-8775-BA25-F723EF54E63D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50" creationId="{1B5853BB-3BD8-B6D7-4B56-833728D21989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151" creationId="{9C9C9C34-6487-26FC-2D92-6B21021C0E59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203" creationId="{F375B28D-3C53-0E53-9723-41F21BCEFFEA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4" creationId="{8A9C3086-A657-C7D2-C5D0-F164E8A568FA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5" creationId="{85EF7CD8-C8D6-3731-5B6C-AF5B5E545AE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6" creationId="{C535D3F5-4248-4ED3-4618-1440293D796E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7" creationId="{2987775C-8B3F-DF8D-BB03-33A5D0A74751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8" creationId="{AF0339AD-B49E-6DD0-3FA4-28EF1CB3471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09" creationId="{2284C0C9-6B56-B911-0F70-654B903CAD9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0" creationId="{481DF0AC-38ED-510A-3479-0807FE54094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1" creationId="{C0963EDA-E181-947C-8612-18348BAC483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12" creationId="{F2D662DF-947E-5728-C449-AB692E40B5BC}"/>
          </ac:grpSpMkLst>
        </pc:grpChg>
        <pc:grpChg chg="add mod ord">
          <ac:chgData name="NGUYEN PHAM ANH THU" userId="baf72463-252b-4d5f-a6ca-5a6327a9888d" providerId="ADAL" clId="{07FBBC81-DFB2-4DB4-93F7-B50B714C5AA6}" dt="2022-07-22T05:27:17.130" v="4375" actId="1076"/>
          <ac:grpSpMkLst>
            <pc:docMk/>
            <pc:sldMk cId="976808202" sldId="314"/>
            <ac:grpSpMk id="1264" creationId="{78F742E1-3413-74C0-30A6-3A9114C90D08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5" creationId="{CE079C1A-4137-D8E4-C66A-E938427B4FD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6" creationId="{CE89CBAE-5230-ED52-69E7-8FFBA5BAA989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7" creationId="{6D6347FA-A080-29E1-1E61-1011A0D2449F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8" creationId="{0F8F632B-E910-0750-2E2F-AF490268FA8B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69" creationId="{702EFADF-99F6-BAEA-2AC3-E60209CCA57C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0" creationId="{543EC483-DCAD-4DDA-0109-BF73886D7730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1" creationId="{BFAC0106-5DA0-FC97-8120-4121B3D387B1}"/>
          </ac:grpSpMkLst>
        </pc:grpChg>
        <pc:grpChg chg="mod">
          <ac:chgData name="NGUYEN PHAM ANH THU" userId="baf72463-252b-4d5f-a6ca-5a6327a9888d" providerId="ADAL" clId="{07FBBC81-DFB2-4DB4-93F7-B50B714C5AA6}" dt="2022-07-22T05:24:24.411" v="4347"/>
          <ac:grpSpMkLst>
            <pc:docMk/>
            <pc:sldMk cId="976808202" sldId="314"/>
            <ac:grpSpMk id="1272" creationId="{34F76929-02DC-C81E-AC2B-C191F9F007CD}"/>
          </ac:grpSpMkLst>
        </pc:grpChg>
        <pc:picChg chg="add del mod">
          <ac:chgData name="NGUYEN PHAM ANH THU" userId="baf72463-252b-4d5f-a6ca-5a6327a9888d" providerId="ADAL" clId="{07FBBC81-DFB2-4DB4-93F7-B50B714C5AA6}" dt="2022-07-22T06:36:29.948" v="4865" actId="478"/>
          <ac:picMkLst>
            <pc:docMk/>
            <pc:sldMk cId="976808202" sldId="314"/>
            <ac:picMk id="4" creationId="{DD30FF60-90E6-556B-5480-DC1166590A63}"/>
          </ac:picMkLst>
        </pc:picChg>
        <pc:picChg chg="mod ord">
          <ac:chgData name="NGUYEN PHAM ANH THU" userId="baf72463-252b-4d5f-a6ca-5a6327a9888d" providerId="ADAL" clId="{07FBBC81-DFB2-4DB4-93F7-B50B714C5AA6}" dt="2022-07-22T05:27:04.911" v="4374" actId="1076"/>
          <ac:picMkLst>
            <pc:docMk/>
            <pc:sldMk cId="976808202" sldId="314"/>
            <ac:picMk id="9" creationId="{77AB8518-B3D4-DB02-0E40-43B98F354151}"/>
          </ac:picMkLst>
        </pc:picChg>
        <pc:picChg chg="mod">
          <ac:chgData name="NGUYEN PHAM ANH THU" userId="baf72463-252b-4d5f-a6ca-5a6327a9888d" providerId="ADAL" clId="{07FBBC81-DFB2-4DB4-93F7-B50B714C5AA6}" dt="2022-07-22T05:27:01.491" v="4373" actId="1076"/>
          <ac:picMkLst>
            <pc:docMk/>
            <pc:sldMk cId="976808202" sldId="314"/>
            <ac:picMk id="10" creationId="{34EB0EE7-6005-9B82-BE1A-272B5650767F}"/>
          </ac:picMkLst>
        </pc:picChg>
        <pc:picChg chg="add mod">
          <ac:chgData name="NGUYEN PHAM ANH THU" userId="baf72463-252b-4d5f-a6ca-5a6327a9888d" providerId="ADAL" clId="{07FBBC81-DFB2-4DB4-93F7-B50B714C5AA6}" dt="2022-07-22T05:25:00.416" v="4351" actId="571"/>
          <ac:picMkLst>
            <pc:docMk/>
            <pc:sldMk cId="976808202" sldId="314"/>
            <ac:picMk id="1312" creationId="{9FCFB48C-39A6-D396-49D7-44A8A04E8A4E}"/>
          </ac:picMkLst>
        </pc:picChg>
      </pc:sldChg>
      <pc:sldChg chg="addSp delSp modSp add mod ord addAnim delAnim modAnim">
        <pc:chgData name="NGUYEN PHAM ANH THU" userId="baf72463-252b-4d5f-a6ca-5a6327a9888d" providerId="ADAL" clId="{07FBBC81-DFB2-4DB4-93F7-B50B714C5AA6}" dt="2022-07-22T06:22:48.657" v="4731" actId="164"/>
        <pc:sldMkLst>
          <pc:docMk/>
          <pc:sldMk cId="3237182239" sldId="315"/>
        </pc:sldMkLst>
        <pc:spChg chg="add mod">
          <ac:chgData name="NGUYEN PHAM ANH THU" userId="baf72463-252b-4d5f-a6ca-5a6327a9888d" providerId="ADAL" clId="{07FBBC81-DFB2-4DB4-93F7-B50B714C5AA6}" dt="2022-07-22T06:18:05.444" v="4593" actId="1582"/>
          <ac:spMkLst>
            <pc:docMk/>
            <pc:sldMk cId="3237182239" sldId="315"/>
            <ac:spMk id="2" creationId="{C68A74C9-EF6A-9950-1ED0-47391414C483}"/>
          </ac:spMkLst>
        </pc:spChg>
        <pc:spChg chg="add mod">
          <ac:chgData name="NGUYEN PHAM ANH THU" userId="baf72463-252b-4d5f-a6ca-5a6327a9888d" providerId="ADAL" clId="{07FBBC81-DFB2-4DB4-93F7-B50B714C5AA6}" dt="2022-07-22T06:20:12.768" v="4689" actId="1076"/>
          <ac:spMkLst>
            <pc:docMk/>
            <pc:sldMk cId="3237182239" sldId="315"/>
            <ac:spMk id="16" creationId="{C9DBC937-322D-253A-BBFB-8C4E24C2C1A0}"/>
          </ac:spMkLst>
        </pc:spChg>
        <pc:spChg chg="add mod">
          <ac:chgData name="NGUYEN PHAM ANH THU" userId="baf72463-252b-4d5f-a6ca-5a6327a9888d" providerId="ADAL" clId="{07FBBC81-DFB2-4DB4-93F7-B50B714C5AA6}" dt="2022-07-22T06:20:07.853" v="4688" actId="20577"/>
          <ac:spMkLst>
            <pc:docMk/>
            <pc:sldMk cId="3237182239" sldId="315"/>
            <ac:spMk id="17" creationId="{C6211202-7792-F185-0714-86DD92118980}"/>
          </ac:spMkLst>
        </pc:spChg>
        <pc:spChg chg="add mod">
          <ac:chgData name="NGUYEN PHAM ANH THU" userId="baf72463-252b-4d5f-a6ca-5a6327a9888d" providerId="ADAL" clId="{07FBBC81-DFB2-4DB4-93F7-B50B714C5AA6}" dt="2022-07-22T06:20:04.073" v="4686" actId="1076"/>
          <ac:spMkLst>
            <pc:docMk/>
            <pc:sldMk cId="3237182239" sldId="315"/>
            <ac:spMk id="18" creationId="{B46CC282-0ED6-8EC8-E278-E37D0B90AA67}"/>
          </ac:spMkLst>
        </pc:spChg>
        <pc:spChg chg="mod topLvl">
          <ac:chgData name="NGUYEN PHAM ANH THU" userId="baf72463-252b-4d5f-a6ca-5a6327a9888d" providerId="ADAL" clId="{07FBBC81-DFB2-4DB4-93F7-B50B714C5AA6}" dt="2022-07-22T06:22:48.657" v="4731" actId="164"/>
          <ac:spMkLst>
            <pc:docMk/>
            <pc:sldMk cId="3237182239" sldId="315"/>
            <ac:spMk id="20" creationId="{1B47CEEA-47BA-64D7-46C1-56B858AFBDCD}"/>
          </ac:spMkLst>
        </pc:spChg>
        <pc:spChg chg="add del mod">
          <ac:chgData name="NGUYEN PHAM ANH THU" userId="baf72463-252b-4d5f-a6ca-5a6327a9888d" providerId="ADAL" clId="{07FBBC81-DFB2-4DB4-93F7-B50B714C5AA6}" dt="2022-07-22T05:32:38.022" v="4397" actId="207"/>
          <ac:spMkLst>
            <pc:docMk/>
            <pc:sldMk cId="3237182239" sldId="315"/>
            <ac:spMk id="25" creationId="{9CC113A6-2351-C1EF-F134-090E696F76E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" creationId="{8984992A-5BD3-9A0C-F61D-0AAF8C6765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" creationId="{47D36FCF-9845-CA10-1201-D6BB165BE0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" creationId="{63C27426-78D9-73E5-EBDF-745363C02504}"/>
          </ac:spMkLst>
        </pc:spChg>
        <pc:spChg chg="add mod">
          <ac:chgData name="NGUYEN PHAM ANH THU" userId="baf72463-252b-4d5f-a6ca-5a6327a9888d" providerId="ADAL" clId="{07FBBC81-DFB2-4DB4-93F7-B50B714C5AA6}" dt="2022-07-22T05:34:10.336" v="4574" actId="14100"/>
          <ac:spMkLst>
            <pc:docMk/>
            <pc:sldMk cId="3237182239" sldId="315"/>
            <ac:spMk id="29" creationId="{3EB17BA0-5FF9-6E1B-1B19-5B9616D08B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" creationId="{602A7117-7FD3-118A-CF78-475C845BB9EF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1" creationId="{56659A56-1079-3C49-F98B-F87720F16AD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" creationId="{CA1363F0-6B9D-5D23-DCEA-8A6E03AB6412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2" creationId="{B17EDE2F-8AC8-68EA-5E1C-BF3E3C16685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" creationId="{C08DA3D2-7853-94E5-EFB9-FA3F64A355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" creationId="{95577A83-EDC5-8CD5-004D-70CD07072EE0}"/>
          </ac:spMkLst>
        </pc:spChg>
        <pc:spChg chg="mod">
          <ac:chgData name="NGUYEN PHAM ANH THU" userId="baf72463-252b-4d5f-a6ca-5a6327a9888d" providerId="ADAL" clId="{07FBBC81-DFB2-4DB4-93F7-B50B714C5AA6}" dt="2022-07-22T05:34:17.178" v="4575"/>
          <ac:spMkLst>
            <pc:docMk/>
            <pc:sldMk cId="3237182239" sldId="315"/>
            <ac:spMk id="33" creationId="{DD3C659F-F479-9A2A-608A-AC90DD2C148F}"/>
          </ac:spMkLst>
        </pc:spChg>
        <pc:spChg chg="mod">
          <ac:chgData name="NGUYEN PHAM ANH THU" userId="baf72463-252b-4d5f-a6ca-5a6327a9888d" providerId="ADAL" clId="{07FBBC81-DFB2-4DB4-93F7-B50B714C5AA6}" dt="2022-07-22T05:34:21.375" v="4576" actId="207"/>
          <ac:spMkLst>
            <pc:docMk/>
            <pc:sldMk cId="3237182239" sldId="315"/>
            <ac:spMk id="34" creationId="{77513A8D-7966-5C65-CBFF-A737D80C3F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" creationId="{818EC853-9142-36CF-29A2-9C77923D04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" creationId="{E146F877-CA83-D02D-56D2-B367928A122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" creationId="{18B7D198-E398-3690-3C74-4109787D07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" creationId="{A591C8B9-6601-1625-28A4-70847E0008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" creationId="{96A94D8E-5FC2-0CE9-7846-C281068F79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" creationId="{C69A6E5A-76CE-CAEC-718E-7F575E02BD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" creationId="{972A2DDF-52B1-859B-E297-743A9DE424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" creationId="{95D4733F-D3A1-A41D-35BC-8153F3A9CF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" creationId="{60A9F5E4-C493-8E61-D824-6BA9AB448B9D}"/>
          </ac:spMkLst>
        </pc:spChg>
        <pc:spChg chg="add del">
          <ac:chgData name="NGUYEN PHAM ANH THU" userId="baf72463-252b-4d5f-a6ca-5a6327a9888d" providerId="ADAL" clId="{07FBBC81-DFB2-4DB4-93F7-B50B714C5AA6}" dt="2022-07-22T05:32:32.302" v="4395" actId="478"/>
          <ac:spMkLst>
            <pc:docMk/>
            <pc:sldMk cId="3237182239" sldId="315"/>
            <ac:spMk id="43" creationId="{15ADB476-1DD5-AE60-7B81-641E1B053EB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" creationId="{AF4CC94A-6317-A98D-2A88-27A844C86B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" creationId="{21E3A317-FC10-6AB4-6E91-7C132E1E5051}"/>
          </ac:spMkLst>
        </pc:spChg>
        <pc:spChg chg="mod">
          <ac:chgData name="NGUYEN PHAM ANH THU" userId="baf72463-252b-4d5f-a6ca-5a6327a9888d" providerId="ADAL" clId="{07FBBC81-DFB2-4DB4-93F7-B50B714C5AA6}" dt="2022-07-22T05:30:29.917" v="4390" actId="20577"/>
          <ac:spMkLst>
            <pc:docMk/>
            <pc:sldMk cId="3237182239" sldId="315"/>
            <ac:spMk id="45" creationId="{886C5D43-3F47-CF1C-8F4D-15235FFE75E6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46" creationId="{6331AEE4-81A9-433E-278B-3445CF8D22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" creationId="{AC9CEC78-8E14-1965-04C2-C78D9C5240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" creationId="{F97DB6BA-66D5-11BF-8690-BD44E4F348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" creationId="{C946F771-C6C7-8EEF-3C7D-CE8A2803EE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" creationId="{8985FF7D-588B-D81A-D12A-332933F2E3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" creationId="{2CBC8A61-EAF7-B916-4759-5318D1964D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1" creationId="{D3602F69-7F02-263F-5394-15734E14432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2" creationId="{E6DA5635-8DEB-54AA-4A13-55BD4C30202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3" creationId="{55EA462F-9D76-FC63-73FE-4420E76D9B1C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53" creationId="{B358DB57-B08C-5B7C-38F0-E97D8835B4C7}"/>
          </ac:spMkLst>
        </pc:spChg>
        <pc:spChg chg="del">
          <ac:chgData name="NGUYEN PHAM ANH THU" userId="baf72463-252b-4d5f-a6ca-5a6327a9888d" providerId="ADAL" clId="{07FBBC81-DFB2-4DB4-93F7-B50B714C5AA6}" dt="2022-07-22T05:32:18.009" v="4391" actId="478"/>
          <ac:spMkLst>
            <pc:docMk/>
            <pc:sldMk cId="3237182239" sldId="315"/>
            <ac:spMk id="54" creationId="{81323B97-032D-2DF5-152F-9DC564E9F99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4" creationId="{C4093448-C63F-C9C3-0B7E-D59D675409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5" creationId="{C13C5DC6-BF65-6FB8-8DF0-93197E976B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6" creationId="{3ACBE11B-9365-0939-1978-C8E5C364D8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7" creationId="{A05E0513-1CEC-0C22-5D23-506C89E85B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8" creationId="{167F54CE-C3EE-1B41-ADBF-494F1EC33AD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9" creationId="{C22F9902-8BC7-0598-41E0-DBA589AB1F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0" creationId="{11ED072A-E0DD-9922-9A89-DBCF9237D4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1" creationId="{778DCC89-30CC-5D87-5CFE-99370DC9FA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2" creationId="{735108E3-3B6B-EDE4-5873-A09C04E3A9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3" creationId="{5A913716-229D-402D-EE21-88F72DF818B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4" creationId="{BAAF19E7-C317-F1E8-9EAD-90F3E934F60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5" creationId="{727EB76A-45EA-D2C1-4E06-742BC898E2F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6" creationId="{E9399A92-03DE-9F67-DA77-AA28303241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7" creationId="{11966316-62BA-9CAB-C47C-6037D5C967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8" creationId="{94966605-51BE-B2A3-F921-140BD4E2A8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69" creationId="{44A3BDE7-19B6-1956-677C-4989596860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0" creationId="{CF3CDC1C-3BF2-DC00-71B2-8511C9937B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1" creationId="{08EB75F4-C0BB-0506-A672-EFD2E32343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2" creationId="{26934AF1-E495-C630-88F3-80436E0510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3" creationId="{F620431F-72DE-889D-0C97-5F6E1012D5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4" creationId="{2AFDC65E-6BF8-B69E-D31A-E7D6180A60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5" creationId="{FDD0E650-2E4E-F48A-C420-5CEAB1B92E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6" creationId="{68728A3C-2F2D-01B0-46F9-DF0271C31B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7" creationId="{63B23C83-F20E-F700-32C7-8223535B9E0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8" creationId="{6563BB2C-726C-6DF9-0D64-3C729B24A9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79" creationId="{B92303A7-135E-447B-D077-D594D557EB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0" creationId="{80B2C867-E8C4-CCA5-850D-E3AC321F5A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1" creationId="{3EE5F461-2D39-97BE-23BD-AE65F0D9C2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2" creationId="{F68E06D4-B8E3-DD3E-5829-279A5DA503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3" creationId="{A3B647F0-19DA-A71A-D45B-6D6E5B68BF0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4" creationId="{AC8DB330-DC7C-4BFC-C0A5-3595688DCA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5" creationId="{6CF2D0AB-1E64-D575-E3BD-4C18C48592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6" creationId="{3614AA97-2415-076D-7370-BDB3B4E7BAA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7" creationId="{DDFB6DBD-E084-E8D3-58BC-BC1D9231B4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8" creationId="{4922A3A7-E1E1-C916-2A74-302C6929E4A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89" creationId="{91BCA3AA-537E-F292-D809-793A22945A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0" creationId="{C9A8E334-2C41-28E4-0AE6-2E8FA62DCF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1" creationId="{F105985F-3579-5CE9-6EF3-E45FE1A6E1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2" creationId="{74EA83D4-F981-853B-656C-58E91579C4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3" creationId="{D5796098-9038-48D1-DA57-7263D7CF1DC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4" creationId="{D21060B5-15EC-0AED-47AA-9D9A28A106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5" creationId="{A5E91589-E30E-63F9-A636-D30605C6D63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6" creationId="{01FBFAF9-3E3D-FF1C-E32B-68DC34322F6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7" creationId="{FE8DFCF2-665B-BA54-3822-9767B31CAD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8" creationId="{94576253-32FF-A3BD-9C44-51CC212C52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99" creationId="{1AC94180-4147-F522-E730-B5A3254EFE9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0" creationId="{ECBB0E1B-718A-C3FE-2E17-E3FBBE79F7C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1" creationId="{BA5EA723-6BDD-6928-1CB9-3B24C49B7A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2" creationId="{84165D06-C05D-F39E-B7D7-AF626FCC0A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3" creationId="{15F535A4-95BE-6A05-06C1-8EC33B522B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4" creationId="{469E35B4-3B67-E608-90F1-5DB9EAA5027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5" creationId="{5FA01C79-BB6C-6C90-0AF1-6D60B0E6453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6" creationId="{4929D8F8-508C-3C5B-AF30-FF27973CCA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7" creationId="{DEE8F022-771B-6D57-A0E7-94D617DF998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8" creationId="{F3859C27-B626-3401-4B22-7961FFCBB3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09" creationId="{5F0BEE2F-D739-2AAA-72CB-4F32BBA725A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0" creationId="{C5FCADFB-05FC-883E-05ED-0179129524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1" creationId="{86341ABE-EED3-B931-D578-3799B371D3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2" creationId="{5E952B51-F688-ED44-5F96-C638AB18FA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3" creationId="{5A3CC0C2-CC75-A6BF-AEF1-CC1500E044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4" creationId="{14473A11-8DA7-FFF1-FE03-5FC325DCDAE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5" creationId="{8BB59A4B-28BF-AECB-BA97-1F1CA45C2A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6" creationId="{E9C568C1-C60E-89EB-4C10-0464CB8F4D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7" creationId="{B6E858B3-4E58-5AE4-5BC7-683DCF58909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8" creationId="{DEF32B20-864A-CC58-3608-42021646861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19" creationId="{44B72BB8-E696-727F-46BB-EB49E48388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0" creationId="{199E2F3B-BD73-9917-A1E9-84FB08B0F8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1" creationId="{E0575B32-7BEF-9936-2DBA-38D539C118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2" creationId="{C9732710-DCAB-C2AC-5791-753E76897F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3" creationId="{CA5B9359-86E2-D9F5-A8B4-AF2CC4CD41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4" creationId="{07A4B3BD-D50B-24BF-C0E3-C920C7FCEDC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5" creationId="{5BC6D727-AF0A-464A-C3F6-51F912A51EE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6" creationId="{461BD00C-6153-70CE-247C-68BB8C90F1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7" creationId="{ED7D0538-9A05-3DDB-C8F2-D381BFF1447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8" creationId="{51638D91-BBC4-973B-02F9-D6537A473B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29" creationId="{70487051-25CF-F91C-9348-AE4BEA70CE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0" creationId="{F0F5B569-B19D-C6A0-E1DF-4D1819243A1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1" creationId="{0D286ECF-5393-31F7-4F20-69F24DB200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2" creationId="{43ADD5BC-61E0-9D19-A8A3-5C37DD3C16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3" creationId="{BADC0495-0BCC-C714-6963-AC2DC3866E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4" creationId="{FA249535-D9F9-77B9-A927-F773B2F292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5" creationId="{8C0036C9-B1A9-54CB-4998-268F4CAC93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6" creationId="{61FF8C6B-3056-0B88-663C-158B274B6B3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7" creationId="{9AE0A7A1-C673-6BD7-5398-2EE7243330F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8" creationId="{F7A995BF-802B-2E42-A266-FD6A8FBF47D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39" creationId="{3335C857-B789-7466-763A-35766DFF488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0" creationId="{407CF6AA-AAB3-9FA4-CB48-5E0B729D510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1" creationId="{1A46DE59-ED79-2F38-8E0C-1F061683B4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2" creationId="{DF893E06-81AF-38BB-1B7D-07DE35B167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3" creationId="{660C1FF4-6778-1AD3-52A1-678D09E8FEA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5" creationId="{93F103B8-535D-3F4A-DE76-2FC8DB6ED0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6" creationId="{872BA173-E64D-E87F-E2D8-004D1DFDBB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7" creationId="{5132A8A6-169D-B30C-2F0B-62F0DEE27F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8" creationId="{0FC244C6-F3BF-189B-ABF9-5EBD6501456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49" creationId="{21E72682-B591-C37E-F7C9-1E39144894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0" creationId="{7579B62C-7CDE-F4A8-748A-A7F54654BC4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1" creationId="{DEC4E227-D37D-51A5-CB02-E3B25F105C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2" creationId="{7E06F49D-508A-5CB1-0BFD-32112529D3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3" creationId="{1DB97AB9-6F6F-B79A-B907-B41666DC46C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4" creationId="{9C72D0BD-9DC5-A276-46AD-C7E84EC2A11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5" creationId="{1CD6FB6D-E612-0039-8752-FD6DB9B48A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6" creationId="{7748C8CC-0C2F-4907-2A22-F0CA8C4ABF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7" creationId="{C622D895-024D-831E-D000-7125B0B0B6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8" creationId="{3779D813-E4FE-B573-C5F8-99C257A3B90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59" creationId="{1ABE0C7F-EAE1-8A7F-32FC-1FAA320034E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0" creationId="{98037D1A-4139-39E9-1917-B45390CBFC2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1" creationId="{5A4829ED-E879-8F14-629E-6DA6CDA99FE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2" creationId="{2C3F8A66-9394-6F6B-843D-AE027DD42C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3" creationId="{16A11367-D767-C313-9D85-D07E6A210DC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4" creationId="{81810984-FEF1-6F07-7930-6C563DC38F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5" creationId="{8658AF15-101E-A635-F37C-F9495DE9BE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6" creationId="{AAC8C13E-086B-6456-2F44-D5AAAB536D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7" creationId="{21017BAD-D6BA-433E-A14C-DF25B4B720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8" creationId="{5630B445-9987-17B6-F0FD-4153CE7BE4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69" creationId="{3D35D66D-7034-44C4-DBFB-C2D4F9657DA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0" creationId="{92531914-E6F7-AE81-A7D2-49873223E14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1" creationId="{BAB38228-4EDC-B20E-A656-A31A4C0A50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2" creationId="{42FBCF16-CFA7-0E1B-3BAC-AD2FDC1689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3" creationId="{CACEAB57-EF28-4F63-B3DB-24F8760028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4" creationId="{DF635350-10C8-B32F-4363-3E627DE563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5" creationId="{2F1E5EDF-253F-4CD5-72D7-FEF6F0A7EE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6" creationId="{4BB1102D-1958-009F-7C24-1270F3B0CDB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7" creationId="{B56E106D-BCC0-DA06-02CA-F002E11E62D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8" creationId="{D1E21D50-FC50-B725-9319-38EF485C4CE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79" creationId="{377B8EF1-4C91-2589-5DDF-00ADC39843B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0" creationId="{01BA85B1-AB6C-261D-4FFE-5A0CDB1F6C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1" creationId="{9E9520F1-639F-647F-E376-7BFA1C1C0E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2" creationId="{CDD51095-87D4-5BE5-5C29-C87A54AC73E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3" creationId="{0C98FCFE-830E-966B-9102-188C03AF25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4" creationId="{C315F9F1-4FC0-0753-437B-1A0AB8800A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5" creationId="{AF8032E7-7848-F76C-5EB5-D51B738A508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6" creationId="{FDE04FCB-0F75-C77D-41D4-5EA8E46E62B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7" creationId="{C570599D-2A80-204A-ADC5-9C288781D02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8" creationId="{D24C960B-3C40-05EB-FE72-24D04B1D56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89" creationId="{0F3A5087-C2EF-2C35-89CF-BB4A95BAD1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0" creationId="{E0C19044-23E5-12A6-6F57-E31984E387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1" creationId="{0A34977F-BF4E-F8D9-47B1-0A92416E511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2" creationId="{B75E1733-88CD-F30D-DD79-25D14A3621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3" creationId="{7C6D8C4B-DC67-7F71-9E62-ACD3C5EC31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4" creationId="{F811F419-4E3A-DCC9-F35E-A4887347C33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5" creationId="{22B471C6-E8D8-941F-364D-50F9246098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6" creationId="{6946546F-580F-B4D1-8B28-DC308DC203E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7" creationId="{BF983B4D-874A-C456-56C3-840B4ABAA2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8" creationId="{0850EDF3-1DB9-6C38-53FC-61F058D39D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199" creationId="{EB910651-A276-6E2C-8463-B4E4754B9A4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0" creationId="{8070B55B-2308-6AF5-75F0-20176392A5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1" creationId="{594CA3C7-2134-C86C-B9CA-1A797E491C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2" creationId="{101AF2F4-4BC5-5A7C-12F2-9A555F69C0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3" creationId="{0EF9DF96-57A4-C161-1476-B719F1CC12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4" creationId="{F7499074-6410-A744-778D-8038A4BED52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5" creationId="{AF3BA554-F232-FA74-C4FE-B983DA94E48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6" creationId="{A5F6B54F-9A1B-67AF-920E-F539F130479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7" creationId="{1432C066-68BD-ABDD-0AC5-16089F9BCB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8" creationId="{81AC5DD0-733F-2B49-DFC9-6489E0514B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09" creationId="{CBE7ED39-16FE-305D-1D13-11F71DAC65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0" creationId="{00C5AD44-C87D-9A58-8521-2392A19208B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1" creationId="{06500DCA-198A-502D-735A-6790132BB4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2" creationId="{A2EE136A-FF9D-ECF7-07E4-8B2997790C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3" creationId="{0BBCC8D0-EF52-58E5-9DD1-3FCD310B78D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4" creationId="{3E8A6636-B9E0-88DD-C101-78876F300E0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5" creationId="{BF80E7C2-6C07-D809-4023-AC953A445CA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6" creationId="{96B1A52C-7C10-AFC7-FFD5-5A8187B62CF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7" creationId="{BDF22D4C-010A-A84D-AA68-0176ED544BB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8" creationId="{5930193D-7690-6688-BF92-A45746FA40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19" creationId="{5A9782A3-459B-394B-91A2-F46B250F28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0" creationId="{79AB5737-5C17-C303-B6F0-8B5901E25D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1" creationId="{D8B3C436-F023-6DE3-7CD8-97EB4488AE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2" creationId="{4D7D957F-D211-968C-0194-A988253459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3" creationId="{04C7254F-28E5-066E-58D8-5A0417D254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4" creationId="{531F2830-5EF9-25F6-E3BB-683238E188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5" creationId="{3186266B-02E7-F9EB-B767-F9122F9BCDC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6" creationId="{95B95DEF-26A7-A246-F0C9-1485EAA745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7" creationId="{7472A7B5-2BC9-8B8E-3886-8EF70B0024F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8" creationId="{0685F10F-BD30-F88B-7421-6F2C27F2AF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29" creationId="{BAB8D77A-63E0-4305-0777-78AC4DD99E0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0" creationId="{1D5C7798-A7B6-0FB1-ECD8-43B74493C3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1" creationId="{D40234EC-A136-B7AB-22FA-4456A8505C4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2" creationId="{8318B6EC-C50F-3F37-57D1-DBD7F113E9F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3" creationId="{73AE2AB8-D5FF-54F1-FBBB-DF4AE2C6B93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4" creationId="{1EE20AB7-BFB6-9526-9027-40E2ED475C2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5" creationId="{AFA8F02E-06EC-4065-8EE2-CD2300897C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6" creationId="{29EF754A-FB90-08F4-BC31-594D2636C91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7" creationId="{885684EF-09BA-3DB7-98D7-C61E3A1030A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8" creationId="{F8A78CE2-474E-1E15-13A2-C8B186C41A4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39" creationId="{D8F0964C-3CF8-EA48-AE99-AA40C5F8581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0" creationId="{378D05E6-1784-5549-6D13-DBAA95D467E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1" creationId="{B5E10B58-189D-9D24-BEDB-FD5EE44022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2" creationId="{0B456696-30C7-7F75-4E17-B6C0E14B7CC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3" creationId="{A93376CE-E178-67FA-074D-CCB8211C76D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4" creationId="{94CA72A3-BD6D-AA1D-B676-C99B99861B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5" creationId="{FCB081EB-765F-9BA6-0187-061E80119B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6" creationId="{66D0F933-3411-9C55-C7DC-BDDBFADADB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7" creationId="{35BC7636-0C2B-4E56-F784-6C86C42771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8" creationId="{389978EA-2135-DE56-68D4-D1413889CA8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49" creationId="{4B37017B-9EDB-D2CC-A25F-5A104DA27B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0" creationId="{B7DFC638-4C5A-6911-AC9E-E0DC043F87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1" creationId="{239DEA87-9373-6E15-57B0-4355EAE5F39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2" creationId="{FCF0C1E0-E5E5-6359-9027-1C02290A6B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3" creationId="{32556EF4-BDA1-2B2B-84F7-081F7E7F38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4" creationId="{6BC40F01-89E9-3698-5A03-4980B523A9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5" creationId="{755E29EF-E2EE-8BBB-79F1-2006DF4E693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6" creationId="{3418E145-7FE6-A794-AA34-0DF0610A6C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7" creationId="{3DE69CC7-3CD9-084B-5B00-A254DD8B042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8" creationId="{61BE083A-5CA8-3FCE-B11F-B815F11255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59" creationId="{04ADA4D1-6C97-AE5D-BD3A-13F8A2CC6B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0" creationId="{EE99D4FA-C05C-4BA2-947D-8CC3D3BD17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1" creationId="{FF031683-6B05-057B-C340-9A4D242B993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2" creationId="{A8E1D374-4002-B243-8C61-604DC41C73C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3" creationId="{6D183B52-841D-C4C6-82DA-51B0131136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4" creationId="{DFC666F7-F095-F6FC-9556-CD18338D132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5" creationId="{435B219C-5E3A-712B-6B37-A11CCBE6BC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6" creationId="{AF5AC92A-2A98-1BD1-8FBA-08072F823D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7" creationId="{76BD87ED-5F0F-8FD5-77DD-7C3DD9C62A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8" creationId="{AFD9F7C2-11B0-8A4D-C410-10C038D078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69" creationId="{71EC58DA-B222-FAF6-FE58-14EB556B78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0" creationId="{56458D14-E784-E691-1227-C5386F9C0F4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2" creationId="{3575C520-BA85-B7C6-E11A-3B1C353DCFA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3" creationId="{728AD196-9E19-D4C1-3E53-BBC150111B7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4" creationId="{0817DEF8-DB73-1596-F7B3-A88BFC0EE03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5" creationId="{E25F6645-F26F-EDEC-50CE-C0023A04DC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6" creationId="{3CF081A3-C947-99F1-3E3E-ADD78454F20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7" creationId="{1E27A2B9-6A13-00B1-0063-97E0767507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8" creationId="{C9C79B60-4E7E-A486-485F-759EF59E0E9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79" creationId="{1D1144DE-4447-D395-D965-0CBAE1E38B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0" creationId="{99A18647-29F6-0CC1-B1B1-CCE7AA23670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1" creationId="{CA389E69-EC26-A96A-A0D9-1F2A1DB0DC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2" creationId="{414A7409-E9FB-910A-DFAD-B1EA4BD4EFE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3" creationId="{950DBFA9-C723-3ED0-F19E-8DF254C60BB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4" creationId="{87433489-012D-306A-D5C6-357F3D6804E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5" creationId="{28957E49-7F90-D2FE-2ADB-8F7DE72558A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6" creationId="{89E83593-2ABB-B990-FB0C-256E2833FF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7" creationId="{B39D9207-C65F-748B-BC5F-E43CC2586A1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8" creationId="{923B5F67-4F0C-D513-9BB5-DB41D9EDB1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89" creationId="{7AF9E1DB-5067-2888-53B5-1A7967DC11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0" creationId="{EFFF986E-E2A7-E744-10E8-EAE825DEDF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1" creationId="{8258D808-D562-B22B-32DA-22541934225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2" creationId="{EE5B7FB5-23D7-D569-7574-B391B1B1BE1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3" creationId="{2F927174-472D-8870-42F6-13402660CE1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4" creationId="{540B0198-F513-5A64-F0B1-F7013C0F824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5" creationId="{6C457165-7C10-688D-AD38-A03762CEFC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6" creationId="{CE2F6BFC-DBB5-09EE-24F6-6351682A331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7" creationId="{D65B231D-A45E-6C73-D4D9-09301506811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8" creationId="{9A20A391-62E2-D9B6-45AC-89CC2AFCF9A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299" creationId="{5E3B3EF5-3F8F-04B2-35A1-12C3B663212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0" creationId="{91F6454C-A9E6-5432-02C3-2AFEA739D4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1" creationId="{5D6A6937-C399-0BBA-1A5A-7E255B498C5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2" creationId="{08566F48-8520-006E-4C7F-413294F847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3" creationId="{DA3613DD-BFEA-5EC9-E40F-8307AD6DB5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4" creationId="{8EC19415-FC81-90C7-26B1-BC7E2DCA92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5" creationId="{FCD7702E-09F3-8465-2794-3ADAA33F72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6" creationId="{DA29DC88-16E5-C522-CBC7-21BF6FD6A27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7" creationId="{8CFC5F64-04F3-1953-5C76-953FAEF7CB2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8" creationId="{3D67D81B-4CFB-748A-EE74-AAC6CA1F70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09" creationId="{A5D41274-6E5B-CFDE-A4CA-30617E1669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0" creationId="{C7BE092D-1841-26A7-F2A2-C1C3909F6F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1" creationId="{F2C5B3FF-E59F-194F-EAA7-BCE6FB31051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2" creationId="{D0E9896D-860A-1477-9A95-4D9F61A215C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3" creationId="{C4F796BC-98D7-00D8-617E-485A6CC1065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4" creationId="{B719ADAC-2CDF-E09E-BA1C-08D4AFA977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5" creationId="{D535A2EF-678D-E935-F5A0-70C3E6D2A67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6" creationId="{84D7D225-0883-7CF6-55DF-DBCC6694168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7" creationId="{4DC1924C-2A9C-D850-7F57-C66344F125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8" creationId="{C7F91C1E-C7B1-8E36-02BB-8FCE4A1EA07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19" creationId="{26549CEF-A145-4ECF-0217-51A8582E1E3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0" creationId="{612AB4C8-2810-0BEC-0F66-672CBD545B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1" creationId="{49CD3B08-866A-E001-0082-47648CF022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2" creationId="{747F5C35-C090-56D9-5BE0-0CF99D0305B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3" creationId="{FE07EBC7-8D9A-057F-2593-E7C2FFDD43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4" creationId="{BD19AD16-6344-5DF7-91C6-FDF3103329A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5" creationId="{3F81112E-A5C5-A5D4-3873-9EAD70087AD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6" creationId="{68C7BAA3-67F3-359F-1F50-8C0F1F9D7D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7" creationId="{549425D9-5995-1B30-8B15-40F2B09BEB5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8" creationId="{A8A604C5-2011-5B61-0196-E4A1871889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29" creationId="{82D9A517-4C1B-90FA-5948-DD26E8FAE97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0" creationId="{DB0C91DA-55AA-5368-C1A1-70EA3EEDC90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1" creationId="{D34F18EC-676A-A154-A4DE-A3426027E4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2" creationId="{131363C1-E8ED-7C67-C11F-2603651C000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3" creationId="{B64C01C1-B881-6C89-5BBF-55E5EDD20C3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4" creationId="{38A9A98B-7548-E0D9-85A4-FAB0EE8A94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5" creationId="{AFA52985-279E-DE13-B29E-B3CAC54269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6" creationId="{725A8BC0-90DA-799E-C539-C3A502FD7B6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7" creationId="{4E862C32-2300-6A50-CBBC-F5D472D46F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8" creationId="{F6F23B82-3CA7-89C6-6AE4-D59EA61C8DF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39" creationId="{F09EC257-A38A-5239-6705-B5DB8BC60B3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0" creationId="{C94225E9-ABF4-4A20-5019-F366AEAFC7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1" creationId="{F49AB669-D921-EF23-DD9D-D3769E47C60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2" creationId="{3CBCFFD5-9E17-4D29-2F5E-6EB0FD37A4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3" creationId="{9D09D890-9412-4AD0-3C95-D8CFD99EAC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4" creationId="{C0852F71-AD6F-C211-1B0C-A7A39B51643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5" creationId="{FB8AE12A-5A49-EB8E-F9DA-A7EE9E25E4C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6" creationId="{BAFA4FE0-AECF-5BCE-A3FC-5AD3D51BEE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7" creationId="{C78B5153-DD31-5E9B-2982-64F486F4BDA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8" creationId="{F6C0AB88-D083-FB11-9CC3-FAA2999FB8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49" creationId="{8C14BA9B-CC4E-BF30-4BD1-35185A2EFB7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0" creationId="{EF8DF4F5-5124-8B0A-323E-07353329B64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1" creationId="{6581E1BD-72F1-D113-20A1-84AE38119E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2" creationId="{C5E01F90-3A9E-A21E-2F9F-07D5586B1C8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3" creationId="{AA636708-F902-F321-F875-32D7F30146D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4" creationId="{CF1F053D-AAF5-CA5A-02B3-11E3B328E28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5" creationId="{95E302F1-1486-3DA4-8A85-2AFA73396FD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6" creationId="{FC02CD9E-DC6E-BE98-0ED3-4FBD0C5753B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7" creationId="{D5AD485F-9AC5-45B9-660D-3222964079F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8" creationId="{D6650601-9E02-A9B1-748C-B96FF35F4F7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59" creationId="{E2FE05CD-BF9A-0D70-D11F-16D081B2803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0" creationId="{6DDF7DDE-818E-473D-F639-37707112FA4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1" creationId="{B31F760D-FF47-C87B-A1D5-9192FA263E5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2" creationId="{2B3E6565-5D16-011D-EF18-8A4FC0D447F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3" creationId="{E9A520BA-6677-9B5D-933F-EC433789CA5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4" creationId="{42BA5103-1BAA-80AE-99CF-B8678DFCFF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5" creationId="{90E9C6DC-02E0-194C-92CD-F3CE8FE7EEF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6" creationId="{C046E091-66CC-3DDF-8825-C239F09DF7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7" creationId="{6272AE05-EFE2-19A3-D8B4-F05A8D502D4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8" creationId="{D2BE21C0-0ECD-BB29-3435-7407B2B2198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69" creationId="{293A9A9E-2BB2-C8B5-AB45-3DAC755502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0" creationId="{089A06E5-F966-8765-3A5B-55E27981205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1" creationId="{4BDFFC62-3981-29C1-6ED2-4F20752AEFE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2" creationId="{49E6F52C-BDDB-75EC-5A25-8A89531A237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3" creationId="{0DB32C1B-41EF-79DA-A776-756A5DEBC50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4" creationId="{679A6F63-E374-9CED-9608-A3A2B9BA14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5" creationId="{A04C147A-6BAB-1EC9-55E4-F3965E81E89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6" creationId="{D3C0A5C8-30F8-EC76-1F7E-4E8CA33F19A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7" creationId="{937A1980-5F00-F4F6-C929-CC1C076EBBD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8" creationId="{4E3A9464-6534-F80A-E9F0-3E8C95D0F19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79" creationId="{EDDB17A8-EBDC-E958-12EC-4520A45230B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0" creationId="{9EE0386B-9DE0-7489-D8E0-1F22B911B2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1" creationId="{A2EF33BA-B7F5-37AA-959D-6C43485318B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2" creationId="{D46E6919-83B6-0A32-6584-E89C8FDAA36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3" creationId="{5DF785B0-FC21-97CC-E39C-C48C4FCAB80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4" creationId="{B35B091D-0B86-6A1E-15C6-4C51D0E7201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5" creationId="{967D5AC2-A644-31D3-FD57-ACBBA057DE1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6" creationId="{7D73C747-3E00-6873-EFBE-B37FCED7A9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7" creationId="{E561B0EF-0AF6-34A1-85DF-5F5777D09AD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8" creationId="{54CC8173-9E68-2AF4-12E7-D6B1F5B71A2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89" creationId="{BFEEC3E2-F092-F452-4BDA-AE338B9756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0" creationId="{A54081D9-10E9-FB37-E02A-AE8261FAF37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1" creationId="{CAA23EB6-2F83-10F1-918C-FC3DC9A87B7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2" creationId="{C8F77927-A92A-25D5-7174-C3E552F6585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3" creationId="{090C1CA9-F512-C8F1-E3D0-B53D3C4D6D6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4" creationId="{60C07742-39A9-FC9F-06D9-9D64A844210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5" creationId="{F4AB4886-D8C4-22B6-BA96-47F0466C3C7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6" creationId="{1B7969B3-5C0D-F8BE-67A6-A73892F9663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8" creationId="{96853159-A34B-0EAE-B1D8-D647E5B069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399" creationId="{E41FA94B-CF98-F385-4377-E916895753C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0" creationId="{7C1005E7-EC67-B0EC-01AF-61C03B6C13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1" creationId="{7906E185-A9A6-9C33-4B0F-3CBC181883B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2" creationId="{08CEC397-C02F-DF15-9D47-0200DB5775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3" creationId="{081E50A7-C3B2-D1C2-FA92-C235A18A72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4" creationId="{377DC697-5A2F-3F78-69C1-77C7A33F28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5" creationId="{B1DA030A-D026-716B-CDE6-876FD2A0472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6" creationId="{9EB64BD3-7654-183C-F345-5F85C441E50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7" creationId="{E618B2DB-4556-B2D2-6951-C86BAA8027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8" creationId="{1600C75D-FCC1-70E7-96E1-E7379445F6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09" creationId="{2C878C5C-231F-3FBF-A26E-65252FAF35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0" creationId="{8F6B4FA5-0924-D0A2-AD4A-A0466503EBF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1" creationId="{ED051460-61A4-E30D-9BA3-5C2ECF0B733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2" creationId="{C53E5124-E9D2-D857-F541-0421764DF68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3" creationId="{50BD41BF-FEE1-A02E-B48B-E9C16E7F5A5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4" creationId="{1438D92B-7561-6DE0-4547-1567BF27D4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5" creationId="{F5F0562C-1D08-9EF2-B926-DE02BA971D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6" creationId="{B73D8677-78FC-E29A-1EE1-909B1DFA925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7" creationId="{94D309B1-7770-D54F-3B68-7A8997B07F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8" creationId="{6057D2CF-3CE5-C744-49B3-D5E554306B3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19" creationId="{19EFA023-B11C-2740-347C-72DF08A7A79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0" creationId="{746E3467-9EDE-90B0-1B65-AFCD97D160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1" creationId="{175F2806-144C-B20A-A63F-BE6CD726271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2" creationId="{692A2CA7-440F-F6AB-6B11-D4A5C54B658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3" creationId="{FFB3C63E-2621-0FAF-AB3B-F6A6B7ECB7D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4" creationId="{7C13ECAA-C49F-06C4-A14E-599C6EBBDF5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5" creationId="{ED28EEB6-815E-04F0-864B-31A8CE02A62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6" creationId="{290BF1C1-9E93-BFB5-34A4-324C93B0725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7" creationId="{5A5E5CBD-61ED-4414-C1D3-A12D2A5577F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8" creationId="{7B4FC3F4-8D99-0663-7330-857AD1BA3BF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29" creationId="{8F2835E4-5F43-DF48-7471-31256A4A5AA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0" creationId="{4B6C7335-EDF7-A748-4E23-D7372344EAB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1" creationId="{A5432179-4F2B-3D5B-FB44-403AF04C77D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2" creationId="{5D51AD05-BCC4-6F00-C231-A46DADA2764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3" creationId="{6A02FE49-9F0A-4A35-0773-5BEDB318C6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4" creationId="{693A6925-C314-97D1-1939-267321A6E99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5" creationId="{7BCE17CD-5C80-8BFA-0970-A923ECB6272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6" creationId="{22A46972-186D-B3D6-4EDE-3B405EAACB3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7" creationId="{94D3338A-11BB-9BA3-0D8A-566BA67A68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8" creationId="{35D0C3AB-C3E4-53B0-FFB7-6A9323F11B7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39" creationId="{88B09906-7883-E581-A109-189A3B9EC75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0" creationId="{9C2C8B71-7854-D91B-E7C7-49F1D87ABB10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1" creationId="{9E457312-416F-6AD0-786E-14E7F4555F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2" creationId="{6C0D6E53-32D6-20A3-728E-A860DB2D2CC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3" creationId="{63785A89-CBCB-96B3-FFC8-CBB9BE888EF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4" creationId="{C6549F55-7FD8-73A2-6DDC-911D34F0893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5" creationId="{19D0CCA7-84B7-CC1E-81F0-DF365B052F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6" creationId="{3358FA4C-9C53-5BDB-9EE2-D061330E90C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7" creationId="{CD773B8D-5EF8-6912-1CDB-889FA5312C7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8" creationId="{27B1A984-122F-1B8C-E817-0F23D4C54E0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49" creationId="{E61DB350-F14A-CD38-BBCA-8A3A0085063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0" creationId="{94518775-A7D7-C644-8EE2-5925AE28916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1" creationId="{F6FDE67B-0D14-DDF8-E485-937F9691590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2" creationId="{FEF54DCB-B37C-2F94-1740-3713BDD1F3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3" creationId="{43CDAB48-FA35-BC3B-A329-176C1E90DA9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4" creationId="{FCEE8DA5-40D6-1696-85ED-92040C28DDA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5" creationId="{651F28EE-FC41-0049-3DB0-B6D5CCBC622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6" creationId="{BD9ABC66-B47C-39BD-3686-A43188DF12C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7" creationId="{9F17112B-7D49-ED8C-6636-60366787707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8" creationId="{66ABC0C9-3455-3923-7902-745A5281BED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59" creationId="{A7E4ED2B-5F6A-2AAB-AF1F-107B9456CC4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0" creationId="{A45374A9-1CB1-2A4B-52D1-C750A1D7893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1" creationId="{6D4BD620-5A11-5F0E-F8F9-262D708575D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2" creationId="{68C8D07D-EE4A-326C-6E62-39D7D487A99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3" creationId="{9CD61957-4345-9A9A-49F5-24EB2F1D85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4" creationId="{C946584C-775A-7CF6-F491-A25DED7C4EE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5" creationId="{56DD4BBB-590A-6DD0-0F9D-6C19A99170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6" creationId="{A7A2315C-256C-BB09-CF5B-2E873C33F0F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7" creationId="{6DEBF629-530D-7662-61EA-E4F653B1AAA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8" creationId="{D6ACCFA8-21D8-F6D5-BC36-5CB0E18319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69" creationId="{F3D1388C-011A-F34D-8C73-CBC4051B496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0" creationId="{250F4135-9C63-3B4E-E276-5DDFE4BDC7F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1" creationId="{6F5305A5-17FB-E5DB-2282-DC5F35D09FD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2" creationId="{278F5111-241C-B22C-05B3-3B8A5794C21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3" creationId="{8F6ECB7A-9B0E-7988-C6A9-5C5D624836A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4" creationId="{70CC5A25-8455-FC67-61B3-2FBCE0BC0A9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5" creationId="{1A6A85D3-34FA-F0D7-F3C7-527CDBA385A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6" creationId="{79726B8D-F575-5BC1-0516-3B89FF78479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7" creationId="{1E2E51F6-8C61-C77A-D0FE-906379F1B143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8" creationId="{E102B578-0B52-6FDC-9C96-F5F11EC4A55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79" creationId="{1F4B6DFD-0773-904B-9F81-00C4AA6878F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0" creationId="{819FA9BE-5635-00C7-F12E-AC647225EEE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1" creationId="{55153088-9ED4-E50F-502C-0FDC3D35D16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2" creationId="{0D63A73B-08D2-366F-448D-E8F30E95929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3" creationId="{34ED19C1-121F-60FB-DCF7-F76606F9D49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4" creationId="{C67070AA-07E8-C11C-47E3-B9958BE58AD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5" creationId="{E7743249-5A61-7508-8674-2491C7D2942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6" creationId="{CD091AA4-8D21-3EB7-2513-88D24B286D6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7" creationId="{D3BFEAB8-898E-DFB1-D861-32D6D99B2F9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8" creationId="{C8E6759D-E064-C257-A19F-5FF45EEA066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89" creationId="{74F012BC-0886-AD04-5742-F52956C0ED0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0" creationId="{99466F54-E7CA-5C3C-8445-8931F1200ED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1" creationId="{94EB7479-6985-3745-0B69-CD0376A8CC7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2" creationId="{94D1AF93-C534-4980-A0A6-E96245293946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3" creationId="{8027CAEF-6B07-50E4-7F04-1BCDE6719C92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4" creationId="{EE810847-C9CA-7E39-365D-C7D467D6FC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5" creationId="{570785ED-2AF8-CDDC-A862-D560A957CF6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6" creationId="{5AFC0A3C-6EFC-738F-2E4F-E2DB385432E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7" creationId="{7D74864E-0A52-05A8-1CB5-5EEE2A32D9CF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8" creationId="{68122D35-E01E-7066-6266-8E0F82582C9B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499" creationId="{FC3AF080-464F-A155-D621-520ECD190B69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0" creationId="{E584BFEA-7CE2-C158-8846-A09CA1FB3A71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1" creationId="{330336E2-AD4B-F3DE-5F54-C0A5AC0E9DDE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2" creationId="{8EC68866-CD2C-D04A-C1AE-7639C95A72F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3" creationId="{89D218D3-C608-3F1D-2A7D-A0CF5670D84A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4" creationId="{67EA7A6E-78FE-D97C-3C4A-C7183B12E225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5" creationId="{88B6732C-3C21-683E-82DC-C6A10E03B68D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6" creationId="{78C6B92E-D060-DA45-E9BA-650070161C6C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7" creationId="{7628E543-A4B4-1CE6-25AF-9B8AB9107097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8" creationId="{FDED1E8D-1E8B-F736-8291-04F95E433498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09" creationId="{1708E5D7-E64F-10C9-DF0F-4A56BDC0D3C4}"/>
          </ac:spMkLst>
        </pc:spChg>
        <pc:spChg chg="mod">
          <ac:chgData name="NGUYEN PHAM ANH THU" userId="baf72463-252b-4d5f-a6ca-5a6327a9888d" providerId="ADAL" clId="{07FBBC81-DFB2-4DB4-93F7-B50B714C5AA6}" dt="2022-07-22T06:21:31.009" v="4715"/>
          <ac:spMkLst>
            <pc:docMk/>
            <pc:sldMk cId="3237182239" sldId="315"/>
            <ac:spMk id="510" creationId="{3EC9F87F-E21F-C170-DDBB-BD3B1537CF3A}"/>
          </ac:spMkLst>
        </pc:spChg>
        <pc:grpChg chg="add del">
          <ac:chgData name="NGUYEN PHAM ANH THU" userId="baf72463-252b-4d5f-a6ca-5a6327a9888d" providerId="ADAL" clId="{07FBBC81-DFB2-4DB4-93F7-B50B714C5AA6}" dt="2022-07-22T05:32:31.438" v="4394" actId="478"/>
          <ac:grpSpMkLst>
            <pc:docMk/>
            <pc:sldMk cId="3237182239" sldId="315"/>
            <ac:grpSpMk id="7" creationId="{33167B40-176B-7D7E-C0CF-F08DCC78A285}"/>
          </ac:grpSpMkLst>
        </pc:grpChg>
        <pc:grpChg chg="add mod">
          <ac:chgData name="NGUYEN PHAM ANH THU" userId="baf72463-252b-4d5f-a6ca-5a6327a9888d" providerId="ADAL" clId="{07FBBC81-DFB2-4DB4-93F7-B50B714C5AA6}" dt="2022-07-22T06:22:48.657" v="4731" actId="164"/>
          <ac:grpSpMkLst>
            <pc:docMk/>
            <pc:sldMk cId="3237182239" sldId="315"/>
            <ac:grpSpMk id="12" creationId="{F8BFC126-73F9-83DF-A866-B3C402884096}"/>
          </ac:grpSpMkLst>
        </pc:grpChg>
        <pc:grpChg chg="add mod">
          <ac:chgData name="NGUYEN PHAM ANH THU" userId="baf72463-252b-4d5f-a6ca-5a6327a9888d" providerId="ADAL" clId="{07FBBC81-DFB2-4DB4-93F7-B50B714C5AA6}" dt="2022-07-22T06:22:48.657" v="4731" actId="164"/>
          <ac:grpSpMkLst>
            <pc:docMk/>
            <pc:sldMk cId="3237182239" sldId="315"/>
            <ac:grpSpMk id="14" creationId="{E72CDDB3-606A-1B52-2A8D-1813C43FD747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15" creationId="{D6FC550A-6174-B854-55C9-8D033D57E85E}"/>
          </ac:grpSpMkLst>
        </pc:grpChg>
        <pc:grpChg chg="add del mod">
          <ac:chgData name="NGUYEN PHAM ANH THU" userId="baf72463-252b-4d5f-a6ca-5a6327a9888d" providerId="ADAL" clId="{07FBBC81-DFB2-4DB4-93F7-B50B714C5AA6}" dt="2022-07-22T06:22:17.528" v="4725" actId="478"/>
          <ac:grpSpMkLst>
            <pc:docMk/>
            <pc:sldMk cId="3237182239" sldId="315"/>
            <ac:grpSpMk id="19" creationId="{BF13521B-FDD8-E9C4-6882-F3BDF9A23EBD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20" creationId="{552EBC4F-E12F-7195-7B35-85C1C7E1D6F1}"/>
          </ac:grpSpMkLst>
        </pc:grpChg>
        <pc:grpChg chg="del mod">
          <ac:chgData name="NGUYEN PHAM ANH THU" userId="baf72463-252b-4d5f-a6ca-5a6327a9888d" providerId="ADAL" clId="{07FBBC81-DFB2-4DB4-93F7-B50B714C5AA6}" dt="2022-07-22T06:22:12.023" v="4722" actId="478"/>
          <ac:grpSpMkLst>
            <pc:docMk/>
            <pc:sldMk cId="3237182239" sldId="315"/>
            <ac:grpSpMk id="21" creationId="{32AED413-5D86-EFD0-5A03-61F497643E57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24" creationId="{0A1F243A-16E4-2E84-978D-D6C5962E210C}"/>
          </ac:grpSpMkLst>
        </pc:grpChg>
        <pc:grpChg chg="add del mod">
          <ac:chgData name="NGUYEN PHAM ANH THU" userId="baf72463-252b-4d5f-a6ca-5a6327a9888d" providerId="ADAL" clId="{07FBBC81-DFB2-4DB4-93F7-B50B714C5AA6}" dt="2022-07-22T05:34:28.293" v="4577" actId="478"/>
          <ac:grpSpMkLst>
            <pc:docMk/>
            <pc:sldMk cId="3237182239" sldId="315"/>
            <ac:grpSpMk id="30" creationId="{8B266C6A-690E-06BA-37C4-918290F605BC}"/>
          </ac:grpSpMkLst>
        </pc:grpChg>
        <pc:grpChg chg="del">
          <ac:chgData name="NGUYEN PHAM ANH THU" userId="baf72463-252b-4d5f-a6ca-5a6327a9888d" providerId="ADAL" clId="{07FBBC81-DFB2-4DB4-93F7-B50B714C5AA6}" dt="2022-07-22T05:32:18.009" v="4391" actId="478"/>
          <ac:grpSpMkLst>
            <pc:docMk/>
            <pc:sldMk cId="3237182239" sldId="315"/>
            <ac:grpSpMk id="36" creationId="{DC20011E-608C-37C6-F7EC-5DBC9A502ACE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144" creationId="{013F9D4D-64F6-D121-F916-A718652ECC1B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271" creationId="{EB7F80FF-3428-7C8B-E989-D4E3238B65BB}"/>
          </ac:grpSpMkLst>
        </pc:grpChg>
        <pc:grpChg chg="add mod">
          <ac:chgData name="NGUYEN PHAM ANH THU" userId="baf72463-252b-4d5f-a6ca-5a6327a9888d" providerId="ADAL" clId="{07FBBC81-DFB2-4DB4-93F7-B50B714C5AA6}" dt="2022-07-22T06:21:59.793" v="4720" actId="164"/>
          <ac:grpSpMkLst>
            <pc:docMk/>
            <pc:sldMk cId="3237182239" sldId="315"/>
            <ac:grpSpMk id="397" creationId="{396E7DF7-D0E3-E2AD-A626-114C2A410DDF}"/>
          </ac:grpSpMkLst>
        </pc:grpChg>
        <pc:picChg chg="del mod">
          <ac:chgData name="NGUYEN PHAM ANH THU" userId="baf72463-252b-4d5f-a6ca-5a6327a9888d" providerId="ADAL" clId="{07FBBC81-DFB2-4DB4-93F7-B50B714C5AA6}" dt="2022-07-22T06:22:12.023" v="4722" actId="478"/>
          <ac:picMkLst>
            <pc:docMk/>
            <pc:sldMk cId="3237182239" sldId="315"/>
            <ac:picMk id="22" creationId="{BE130BCF-E768-6359-9B5C-E2394FC42550}"/>
          </ac:picMkLst>
        </pc:picChg>
        <pc:picChg chg="del mod topLvl">
          <ac:chgData name="NGUYEN PHAM ANH THU" userId="baf72463-252b-4d5f-a6ca-5a6327a9888d" providerId="ADAL" clId="{07FBBC81-DFB2-4DB4-93F7-B50B714C5AA6}" dt="2022-07-22T06:22:17.528" v="4725" actId="478"/>
          <ac:picMkLst>
            <pc:docMk/>
            <pc:sldMk cId="3237182239" sldId="315"/>
            <ac:picMk id="23" creationId="{2C6DB28C-345F-120E-5190-DFF2EBCC0373}"/>
          </ac:picMkLst>
        </pc:picChg>
        <pc:cxnChg chg="add mod">
          <ac:chgData name="NGUYEN PHAM ANH THU" userId="baf72463-252b-4d5f-a6ca-5a6327a9888d" providerId="ADAL" clId="{07FBBC81-DFB2-4DB4-93F7-B50B714C5AA6}" dt="2022-07-22T06:18:14.179" v="4594" actId="1582"/>
          <ac:cxnSpMkLst>
            <pc:docMk/>
            <pc:sldMk cId="3237182239" sldId="315"/>
            <ac:cxnSpMk id="6" creationId="{4B377B26-D943-96AC-B04E-B308E1B267B7}"/>
          </ac:cxnSpMkLst>
        </pc:cxnChg>
        <pc:cxnChg chg="mod">
          <ac:chgData name="NGUYEN PHAM ANH THU" userId="baf72463-252b-4d5f-a6ca-5a6327a9888d" providerId="ADAL" clId="{07FBBC81-DFB2-4DB4-93F7-B50B714C5AA6}" dt="2022-07-22T05:32:18.009" v="4391" actId="478"/>
          <ac:cxnSpMkLst>
            <pc:docMk/>
            <pc:sldMk cId="3237182239" sldId="315"/>
            <ac:cxnSpMk id="13" creationId="{C051384B-0124-A4BB-1AB1-FDEF64EB6E0E}"/>
          </ac:cxnSpMkLst>
        </pc:cxnChg>
        <pc:cxnChg chg="add mod">
          <ac:chgData name="NGUYEN PHAM ANH THU" userId="baf72463-252b-4d5f-a6ca-5a6327a9888d" providerId="ADAL" clId="{07FBBC81-DFB2-4DB4-93F7-B50B714C5AA6}" dt="2022-07-22T06:18:14.179" v="4594" actId="1582"/>
          <ac:cxnSpMkLst>
            <pc:docMk/>
            <pc:sldMk cId="3237182239" sldId="315"/>
            <ac:cxnSpMk id="13" creationId="{DFABFCC2-19DF-6474-8968-288F1E16B18F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6:31:53.518" v="4838"/>
        <pc:sldMkLst>
          <pc:docMk/>
          <pc:sldMk cId="3826824208" sldId="316"/>
        </pc:sldMkLst>
        <pc:spChg chg="mod">
          <ac:chgData name="NGUYEN PHAM ANH THU" userId="baf72463-252b-4d5f-a6ca-5a6327a9888d" providerId="ADAL" clId="{07FBBC81-DFB2-4DB4-93F7-B50B714C5AA6}" dt="2022-07-22T06:24:08.132" v="4738" actId="164"/>
          <ac:spMkLst>
            <pc:docMk/>
            <pc:sldMk cId="3826824208" sldId="316"/>
            <ac:spMk id="2" creationId="{C68A74C9-EF6A-9950-1ED0-47391414C483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6" creationId="{C9DBC937-322D-253A-BBFB-8C4E24C2C1A0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7" creationId="{C6211202-7792-F185-0714-86DD92118980}"/>
          </ac:spMkLst>
        </pc:spChg>
        <pc:spChg chg="del">
          <ac:chgData name="NGUYEN PHAM ANH THU" userId="baf72463-252b-4d5f-a6ca-5a6327a9888d" providerId="ADAL" clId="{07FBBC81-DFB2-4DB4-93F7-B50B714C5AA6}" dt="2022-07-22T06:23:52.736" v="4733" actId="478"/>
          <ac:spMkLst>
            <pc:docMk/>
            <pc:sldMk cId="3826824208" sldId="316"/>
            <ac:spMk id="18" creationId="{B46CC282-0ED6-8EC8-E278-E37D0B90AA67}"/>
          </ac:spMkLst>
        </pc:spChg>
        <pc:spChg chg="mod">
          <ac:chgData name="NGUYEN PHAM ANH THU" userId="baf72463-252b-4d5f-a6ca-5a6327a9888d" providerId="ADAL" clId="{07FBBC81-DFB2-4DB4-93F7-B50B714C5AA6}" dt="2022-07-22T06:23:55.825" v="4734" actId="20577"/>
          <ac:spMkLst>
            <pc:docMk/>
            <pc:sldMk cId="3826824208" sldId="316"/>
            <ac:spMk id="29" creationId="{3EB17BA0-5FF9-6E1B-1B19-5B9616D08B08}"/>
          </ac:spMkLst>
        </pc:spChg>
        <pc:spChg chg="add mod">
          <ac:chgData name="NGUYEN PHAM ANH THU" userId="baf72463-252b-4d5f-a6ca-5a6327a9888d" providerId="ADAL" clId="{07FBBC81-DFB2-4DB4-93F7-B50B714C5AA6}" dt="2022-07-22T06:24:52.164" v="4749" actId="164"/>
          <ac:spMkLst>
            <pc:docMk/>
            <pc:sldMk cId="3826824208" sldId="316"/>
            <ac:spMk id="511" creationId="{D881AF25-C2DE-B131-FAC7-FA811F4DA69B}"/>
          </ac:spMkLst>
        </pc:spChg>
        <pc:spChg chg="mod">
          <ac:chgData name="NGUYEN PHAM ANH THU" userId="baf72463-252b-4d5f-a6ca-5a6327a9888d" providerId="ADAL" clId="{07FBBC81-DFB2-4DB4-93F7-B50B714C5AA6}" dt="2022-07-22T06:24:53.142" v="4750"/>
          <ac:spMkLst>
            <pc:docMk/>
            <pc:sldMk cId="3826824208" sldId="316"/>
            <ac:spMk id="516" creationId="{A9E4EC20-2585-DDCD-245F-3B36FA8FDC2E}"/>
          </ac:spMkLst>
        </pc:spChg>
        <pc:spChg chg="add del mod">
          <ac:chgData name="NGUYEN PHAM ANH THU" userId="baf72463-252b-4d5f-a6ca-5a6327a9888d" providerId="ADAL" clId="{07FBBC81-DFB2-4DB4-93F7-B50B714C5AA6}" dt="2022-07-22T06:25:54.989" v="4762"/>
          <ac:spMkLst>
            <pc:docMk/>
            <pc:sldMk cId="3826824208" sldId="316"/>
            <ac:spMk id="520" creationId="{E76290DE-8444-EACB-4EDF-F15D3602EEBD}"/>
          </ac:spMkLst>
        </pc:spChg>
        <pc:spChg chg="add del mod">
          <ac:chgData name="NGUYEN PHAM ANH THU" userId="baf72463-252b-4d5f-a6ca-5a6327a9888d" providerId="ADAL" clId="{07FBBC81-DFB2-4DB4-93F7-B50B714C5AA6}" dt="2022-07-22T06:25:54.989" v="4762"/>
          <ac:spMkLst>
            <pc:docMk/>
            <pc:sldMk cId="3826824208" sldId="316"/>
            <ac:spMk id="521" creationId="{AFA4EC39-EB4C-E78C-9781-092A88D7059B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3" creationId="{413861DD-3750-96F0-8032-8E169B732CD8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4" creationId="{299BC3B7-CEA6-9359-FE5A-E9601F6695A9}"/>
          </ac:spMkLst>
        </pc:spChg>
        <pc:spChg chg="add mod">
          <ac:chgData name="NGUYEN PHAM ANH THU" userId="baf72463-252b-4d5f-a6ca-5a6327a9888d" providerId="ADAL" clId="{07FBBC81-DFB2-4DB4-93F7-B50B714C5AA6}" dt="2022-07-22T06:26:05.336" v="4764" actId="1076"/>
          <ac:spMkLst>
            <pc:docMk/>
            <pc:sldMk cId="3826824208" sldId="316"/>
            <ac:spMk id="525" creationId="{F5F4E2F2-AFB0-32CA-6A5A-2061781E3A24}"/>
          </ac:spMkLst>
        </pc:spChg>
        <pc:spChg chg="mod topLvl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27" creationId="{EA28C052-7D72-25CA-FA4E-AFC3E1B86F37}"/>
          </ac:spMkLst>
        </pc:spChg>
        <pc:spChg chg="add mod ord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30" creationId="{C7AF4979-93C2-CF43-8882-15015684C8E1}"/>
          </ac:spMkLst>
        </pc:spChg>
        <pc:spChg chg="add mod ord topLvl">
          <ac:chgData name="NGUYEN PHAM ANH THU" userId="baf72463-252b-4d5f-a6ca-5a6327a9888d" providerId="ADAL" clId="{07FBBC81-DFB2-4DB4-93F7-B50B714C5AA6}" dt="2022-07-22T06:28:10.538" v="4791" actId="164"/>
          <ac:spMkLst>
            <pc:docMk/>
            <pc:sldMk cId="3826824208" sldId="316"/>
            <ac:spMk id="531" creationId="{3655E93F-AB07-884D-2EFD-B1A9B8017B2A}"/>
          </ac:spMkLst>
        </pc:spChg>
        <pc:spChg chg="mod topLvl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34" creationId="{B5511CBA-31FB-2710-BF6A-DF4E07CC5896}"/>
          </ac:spMkLst>
        </pc:spChg>
        <pc:spChg chg="add mod ord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38" creationId="{E812D277-50FD-06C4-4CA3-E9CF467BFE6B}"/>
          </ac:spMkLst>
        </pc:spChg>
        <pc:spChg chg="mod topLvl">
          <ac:chgData name="NGUYEN PHAM ANH THU" userId="baf72463-252b-4d5f-a6ca-5a6327a9888d" providerId="ADAL" clId="{07FBBC81-DFB2-4DB4-93F7-B50B714C5AA6}" dt="2022-07-22T06:29:33.160" v="4812" actId="164"/>
          <ac:spMkLst>
            <pc:docMk/>
            <pc:sldMk cId="3826824208" sldId="316"/>
            <ac:spMk id="540" creationId="{2D2F07A2-375D-8787-3EAA-6F6BBB04A29C}"/>
          </ac:spMkLst>
        </pc:spChg>
        <pc:spChg chg="mod topLvl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46" creationId="{A2D38C78-F5C1-5635-C41F-691DDE789638}"/>
          </ac:spMkLst>
        </pc:spChg>
        <pc:spChg chg="add mod ord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49" creationId="{532DDCC4-504D-EDC7-AA31-FB11ADE1B500}"/>
          </ac:spMkLst>
        </pc:spChg>
        <pc:spChg chg="add mod">
          <ac:chgData name="NGUYEN PHAM ANH THU" userId="baf72463-252b-4d5f-a6ca-5a6327a9888d" providerId="ADAL" clId="{07FBBC81-DFB2-4DB4-93F7-B50B714C5AA6}" dt="2022-07-22T06:30:59.210" v="4830" actId="164"/>
          <ac:spMkLst>
            <pc:docMk/>
            <pc:sldMk cId="3826824208" sldId="316"/>
            <ac:spMk id="550" creationId="{A59C8DF5-6C53-F01C-6AAD-CEFA7C5A718A}"/>
          </ac:spMkLst>
        </pc:spChg>
        <pc:grpChg chg="add mod">
          <ac:chgData name="NGUYEN PHAM ANH THU" userId="baf72463-252b-4d5f-a6ca-5a6327a9888d" providerId="ADAL" clId="{07FBBC81-DFB2-4DB4-93F7-B50B714C5AA6}" dt="2022-07-22T06:24:08.132" v="4738" actId="164"/>
          <ac:grpSpMkLst>
            <pc:docMk/>
            <pc:sldMk cId="3826824208" sldId="316"/>
            <ac:grpSpMk id="8" creationId="{5480B033-4B18-DEFD-4501-14177C881C90}"/>
          </ac:grpSpMkLst>
        </pc:grpChg>
        <pc:grpChg chg="add mod">
          <ac:chgData name="NGUYEN PHAM ANH THU" userId="baf72463-252b-4d5f-a6ca-5a6327a9888d" providerId="ADAL" clId="{07FBBC81-DFB2-4DB4-93F7-B50B714C5AA6}" dt="2022-07-22T06:24:52.164" v="4749" actId="164"/>
          <ac:grpSpMkLst>
            <pc:docMk/>
            <pc:sldMk cId="3826824208" sldId="316"/>
            <ac:grpSpMk id="10" creationId="{67ED6241-EF5A-F534-C99C-3BFDE2690F12}"/>
          </ac:grpSpMkLst>
        </pc:grpChg>
        <pc:grpChg chg="del">
          <ac:chgData name="NGUYEN PHAM ANH THU" userId="baf72463-252b-4d5f-a6ca-5a6327a9888d" providerId="ADAL" clId="{07FBBC81-DFB2-4DB4-93F7-B50B714C5AA6}" dt="2022-07-22T06:23:52.736" v="4733" actId="478"/>
          <ac:grpSpMkLst>
            <pc:docMk/>
            <pc:sldMk cId="3826824208" sldId="316"/>
            <ac:grpSpMk id="14" creationId="{E72CDDB3-606A-1B52-2A8D-1813C43FD747}"/>
          </ac:grpSpMkLst>
        </pc:grpChg>
        <pc:grpChg chg="add mod">
          <ac:chgData name="NGUYEN PHAM ANH THU" userId="baf72463-252b-4d5f-a6ca-5a6327a9888d" providerId="ADAL" clId="{07FBBC81-DFB2-4DB4-93F7-B50B714C5AA6}" dt="2022-07-22T06:25:08.776" v="4754" actId="14100"/>
          <ac:grpSpMkLst>
            <pc:docMk/>
            <pc:sldMk cId="3826824208" sldId="316"/>
            <ac:grpSpMk id="515" creationId="{3C964D12-C190-EB4C-5636-774C19517073}"/>
          </ac:grpSpMkLst>
        </pc:grpChg>
        <pc:grpChg chg="add del mod">
          <ac:chgData name="NGUYEN PHAM ANH THU" userId="baf72463-252b-4d5f-a6ca-5a6327a9888d" providerId="ADAL" clId="{07FBBC81-DFB2-4DB4-93F7-B50B714C5AA6}" dt="2022-07-22T06:27:33.189" v="4781" actId="165"/>
          <ac:grpSpMkLst>
            <pc:docMk/>
            <pc:sldMk cId="3826824208" sldId="316"/>
            <ac:grpSpMk id="526" creationId="{9C7E7A48-8BB4-1550-AC82-160BA6E24080}"/>
          </ac:grpSpMkLst>
        </pc:grpChg>
        <pc:grpChg chg="add mod">
          <ac:chgData name="NGUYEN PHAM ANH THU" userId="baf72463-252b-4d5f-a6ca-5a6327a9888d" providerId="ADAL" clId="{07FBBC81-DFB2-4DB4-93F7-B50B714C5AA6}" dt="2022-07-22T06:28:10.538" v="4791" actId="164"/>
          <ac:grpSpMkLst>
            <pc:docMk/>
            <pc:sldMk cId="3826824208" sldId="316"/>
            <ac:grpSpMk id="532" creationId="{918C16C4-4E38-6996-C080-D93E12E2C2BB}"/>
          </ac:grpSpMkLst>
        </pc:grpChg>
        <pc:grpChg chg="add del mod">
          <ac:chgData name="NGUYEN PHAM ANH THU" userId="baf72463-252b-4d5f-a6ca-5a6327a9888d" providerId="ADAL" clId="{07FBBC81-DFB2-4DB4-93F7-B50B714C5AA6}" dt="2022-07-22T06:29:21.913" v="4807" actId="165"/>
          <ac:grpSpMkLst>
            <pc:docMk/>
            <pc:sldMk cId="3826824208" sldId="316"/>
            <ac:grpSpMk id="533" creationId="{4347C79D-E93D-9126-E141-B2E6C238CE85}"/>
          </ac:grpSpMkLst>
        </pc:grpChg>
        <pc:grpChg chg="add del mod">
          <ac:chgData name="NGUYEN PHAM ANH THU" userId="baf72463-252b-4d5f-a6ca-5a6327a9888d" providerId="ADAL" clId="{07FBBC81-DFB2-4DB4-93F7-B50B714C5AA6}" dt="2022-07-22T06:29:03.119" v="4802" actId="478"/>
          <ac:grpSpMkLst>
            <pc:docMk/>
            <pc:sldMk cId="3826824208" sldId="316"/>
            <ac:grpSpMk id="539" creationId="{F0AF2598-4241-543B-9B41-33DA74BCB14C}"/>
          </ac:grpSpMkLst>
        </pc:grpChg>
        <pc:grpChg chg="add mod">
          <ac:chgData name="NGUYEN PHAM ANH THU" userId="baf72463-252b-4d5f-a6ca-5a6327a9888d" providerId="ADAL" clId="{07FBBC81-DFB2-4DB4-93F7-B50B714C5AA6}" dt="2022-07-22T06:29:33.160" v="4812" actId="164"/>
          <ac:grpSpMkLst>
            <pc:docMk/>
            <pc:sldMk cId="3826824208" sldId="316"/>
            <ac:grpSpMk id="544" creationId="{3341C049-36BB-EAF6-1074-DB67681B793F}"/>
          </ac:grpSpMkLst>
        </pc:grpChg>
        <pc:grpChg chg="add del mod">
          <ac:chgData name="NGUYEN PHAM ANH THU" userId="baf72463-252b-4d5f-a6ca-5a6327a9888d" providerId="ADAL" clId="{07FBBC81-DFB2-4DB4-93F7-B50B714C5AA6}" dt="2022-07-22T06:30:21.568" v="4820" actId="165"/>
          <ac:grpSpMkLst>
            <pc:docMk/>
            <pc:sldMk cId="3826824208" sldId="316"/>
            <ac:grpSpMk id="545" creationId="{F045A8F4-E7DB-7849-070E-E9B59317824B}"/>
          </ac:grpSpMkLst>
        </pc:grpChg>
        <pc:grpChg chg="add mod">
          <ac:chgData name="NGUYEN PHAM ANH THU" userId="baf72463-252b-4d5f-a6ca-5a6327a9888d" providerId="ADAL" clId="{07FBBC81-DFB2-4DB4-93F7-B50B714C5AA6}" dt="2022-07-22T06:30:59.210" v="4830" actId="164"/>
          <ac:grpSpMkLst>
            <pc:docMk/>
            <pc:sldMk cId="3826824208" sldId="316"/>
            <ac:grpSpMk id="551" creationId="{C35ED500-352F-B5D9-9B48-68783E956393}"/>
          </ac:grpSpMkLst>
        </pc:grpChg>
        <pc:cxnChg chg="mod">
          <ac:chgData name="NGUYEN PHAM ANH THU" userId="baf72463-252b-4d5f-a6ca-5a6327a9888d" providerId="ADAL" clId="{07FBBC81-DFB2-4DB4-93F7-B50B714C5AA6}" dt="2022-07-22T06:24:08.132" v="4738" actId="164"/>
          <ac:cxnSpMkLst>
            <pc:docMk/>
            <pc:sldMk cId="3826824208" sldId="316"/>
            <ac:cxnSpMk id="6" creationId="{4B377B26-D943-96AC-B04E-B308E1B267B7}"/>
          </ac:cxnSpMkLst>
        </pc:cxnChg>
        <pc:cxnChg chg="mod">
          <ac:chgData name="NGUYEN PHAM ANH THU" userId="baf72463-252b-4d5f-a6ca-5a6327a9888d" providerId="ADAL" clId="{07FBBC81-DFB2-4DB4-93F7-B50B714C5AA6}" dt="2022-07-22T06:24:08.132" v="4738" actId="164"/>
          <ac:cxnSpMkLst>
            <pc:docMk/>
            <pc:sldMk cId="3826824208" sldId="316"/>
            <ac:cxnSpMk id="13" creationId="{DFABFCC2-19DF-6474-8968-288F1E16B18F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2" creationId="{78DD2142-3D47-C078-3BBE-0BF7A10379DD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3" creationId="{73E075A2-C440-C7D0-2DFF-22AC52F700EB}"/>
          </ac:cxnSpMkLst>
        </pc:cxnChg>
        <pc:cxnChg chg="add mod">
          <ac:chgData name="NGUYEN PHAM ANH THU" userId="baf72463-252b-4d5f-a6ca-5a6327a9888d" providerId="ADAL" clId="{07FBBC81-DFB2-4DB4-93F7-B50B714C5AA6}" dt="2022-07-22T06:24:52.164" v="4749" actId="164"/>
          <ac:cxnSpMkLst>
            <pc:docMk/>
            <pc:sldMk cId="3826824208" sldId="316"/>
            <ac:cxnSpMk id="514" creationId="{239757B3-8EF3-A978-37B8-BD40944AD95E}"/>
          </ac:cxnSpMkLst>
        </pc:cxnChg>
        <pc:cxnChg chg="del mod">
          <ac:chgData name="NGUYEN PHAM ANH THU" userId="baf72463-252b-4d5f-a6ca-5a6327a9888d" providerId="ADAL" clId="{07FBBC81-DFB2-4DB4-93F7-B50B714C5AA6}" dt="2022-07-22T06:25:05.139" v="4752" actId="478"/>
          <ac:cxnSpMkLst>
            <pc:docMk/>
            <pc:sldMk cId="3826824208" sldId="316"/>
            <ac:cxnSpMk id="517" creationId="{01C82A4C-A2CA-4BDE-3881-87037A939283}"/>
          </ac:cxnSpMkLst>
        </pc:cxnChg>
        <pc:cxnChg chg="mod">
          <ac:chgData name="NGUYEN PHAM ANH THU" userId="baf72463-252b-4d5f-a6ca-5a6327a9888d" providerId="ADAL" clId="{07FBBC81-DFB2-4DB4-93F7-B50B714C5AA6}" dt="2022-07-22T06:25:35.807" v="4760" actId="14100"/>
          <ac:cxnSpMkLst>
            <pc:docMk/>
            <pc:sldMk cId="3826824208" sldId="316"/>
            <ac:cxnSpMk id="518" creationId="{FEB7091F-9835-294C-E433-32ED2336A2F5}"/>
          </ac:cxnSpMkLst>
        </pc:cxnChg>
        <pc:cxnChg chg="mod">
          <ac:chgData name="NGUYEN PHAM ANH THU" userId="baf72463-252b-4d5f-a6ca-5a6327a9888d" providerId="ADAL" clId="{07FBBC81-DFB2-4DB4-93F7-B50B714C5AA6}" dt="2022-07-22T06:25:22.008" v="4757" actId="14100"/>
          <ac:cxnSpMkLst>
            <pc:docMk/>
            <pc:sldMk cId="3826824208" sldId="316"/>
            <ac:cxnSpMk id="519" creationId="{DBE04E75-7C73-8083-6796-4E01D223B70C}"/>
          </ac:cxnSpMkLst>
        </pc:cxnChg>
        <pc:cxnChg chg="add del mod">
          <ac:chgData name="NGUYEN PHAM ANH THU" userId="baf72463-252b-4d5f-a6ca-5a6327a9888d" providerId="ADAL" clId="{07FBBC81-DFB2-4DB4-93F7-B50B714C5AA6}" dt="2022-07-22T06:26:07.598" v="4765" actId="478"/>
          <ac:cxnSpMkLst>
            <pc:docMk/>
            <pc:sldMk cId="3826824208" sldId="316"/>
            <ac:cxnSpMk id="522" creationId="{BC863FAE-5FF3-2C38-13A7-326EFA88DBD3}"/>
          </ac:cxnSpMkLst>
        </pc:cxnChg>
        <pc:cxnChg chg="mod topLvl">
          <ac:chgData name="NGUYEN PHAM ANH THU" userId="baf72463-252b-4d5f-a6ca-5a6327a9888d" providerId="ADAL" clId="{07FBBC81-DFB2-4DB4-93F7-B50B714C5AA6}" dt="2022-07-22T06:28:10.538" v="4791" actId="164"/>
          <ac:cxnSpMkLst>
            <pc:docMk/>
            <pc:sldMk cId="3826824208" sldId="316"/>
            <ac:cxnSpMk id="528" creationId="{50589078-457D-18CE-A0F6-A9894393D1B4}"/>
          </ac:cxnSpMkLst>
        </pc:cxnChg>
        <pc:cxnChg chg="mod topLvl">
          <ac:chgData name="NGUYEN PHAM ANH THU" userId="baf72463-252b-4d5f-a6ca-5a6327a9888d" providerId="ADAL" clId="{07FBBC81-DFB2-4DB4-93F7-B50B714C5AA6}" dt="2022-07-22T06:28:10.538" v="4791" actId="164"/>
          <ac:cxnSpMkLst>
            <pc:docMk/>
            <pc:sldMk cId="3826824208" sldId="316"/>
            <ac:cxnSpMk id="529" creationId="{EA36D736-F21B-84BD-CBAF-E099BF194F22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5" creationId="{24D68D20-2B94-8349-DB66-6B98C1D73EF6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6" creationId="{B76E1E8F-9734-16AB-3FBC-9986788CE7EB}"/>
          </ac:cxnSpMkLst>
        </pc:cxnChg>
        <pc:cxnChg chg="mod topLvl">
          <ac:chgData name="NGUYEN PHAM ANH THU" userId="baf72463-252b-4d5f-a6ca-5a6327a9888d" providerId="ADAL" clId="{07FBBC81-DFB2-4DB4-93F7-B50B714C5AA6}" dt="2022-07-22T06:29:33.160" v="4812" actId="164"/>
          <ac:cxnSpMkLst>
            <pc:docMk/>
            <pc:sldMk cId="3826824208" sldId="316"/>
            <ac:cxnSpMk id="537" creationId="{157DB608-9FC7-563A-A7A8-2650721DCA98}"/>
          </ac:cxnSpMkLst>
        </pc:cxnChg>
        <pc:cxnChg chg="del mod">
          <ac:chgData name="NGUYEN PHAM ANH THU" userId="baf72463-252b-4d5f-a6ca-5a6327a9888d" providerId="ADAL" clId="{07FBBC81-DFB2-4DB4-93F7-B50B714C5AA6}" dt="2022-07-22T06:28:59.627" v="4800" actId="478"/>
          <ac:cxnSpMkLst>
            <pc:docMk/>
            <pc:sldMk cId="3826824208" sldId="316"/>
            <ac:cxnSpMk id="541" creationId="{3F23741B-E87A-1940-EE11-AD500BBE26FF}"/>
          </ac:cxnSpMkLst>
        </pc:cxnChg>
        <pc:cxnChg chg="del mod topLvl">
          <ac:chgData name="NGUYEN PHAM ANH THU" userId="baf72463-252b-4d5f-a6ca-5a6327a9888d" providerId="ADAL" clId="{07FBBC81-DFB2-4DB4-93F7-B50B714C5AA6}" dt="2022-07-22T06:29:03.119" v="4802" actId="478"/>
          <ac:cxnSpMkLst>
            <pc:docMk/>
            <pc:sldMk cId="3826824208" sldId="316"/>
            <ac:cxnSpMk id="542" creationId="{44F68AF3-42C3-9B14-E5B1-5E26905C0BBB}"/>
          </ac:cxnSpMkLst>
        </pc:cxnChg>
        <pc:cxnChg chg="del mod">
          <ac:chgData name="NGUYEN PHAM ANH THU" userId="baf72463-252b-4d5f-a6ca-5a6327a9888d" providerId="ADAL" clId="{07FBBC81-DFB2-4DB4-93F7-B50B714C5AA6}" dt="2022-07-22T06:29:01.552" v="4801" actId="478"/>
          <ac:cxnSpMkLst>
            <pc:docMk/>
            <pc:sldMk cId="3826824208" sldId="316"/>
            <ac:cxnSpMk id="543" creationId="{E5CA5FD9-ADF3-9180-0CE2-25146FADE549}"/>
          </ac:cxnSpMkLst>
        </pc:cxnChg>
        <pc:cxnChg chg="mod topLvl">
          <ac:chgData name="NGUYEN PHAM ANH THU" userId="baf72463-252b-4d5f-a6ca-5a6327a9888d" providerId="ADAL" clId="{07FBBC81-DFB2-4DB4-93F7-B50B714C5AA6}" dt="2022-07-22T06:30:59.210" v="4830" actId="164"/>
          <ac:cxnSpMkLst>
            <pc:docMk/>
            <pc:sldMk cId="3826824208" sldId="316"/>
            <ac:cxnSpMk id="547" creationId="{1F02D097-6F51-91D4-55F7-11BC11E1FDF3}"/>
          </ac:cxnSpMkLst>
        </pc:cxnChg>
        <pc:cxnChg chg="mod topLvl">
          <ac:chgData name="NGUYEN PHAM ANH THU" userId="baf72463-252b-4d5f-a6ca-5a6327a9888d" providerId="ADAL" clId="{07FBBC81-DFB2-4DB4-93F7-B50B714C5AA6}" dt="2022-07-22T06:30:59.210" v="4830" actId="164"/>
          <ac:cxnSpMkLst>
            <pc:docMk/>
            <pc:sldMk cId="3826824208" sldId="316"/>
            <ac:cxnSpMk id="548" creationId="{1314E667-9FE3-B6A3-0A7D-106261E867FE}"/>
          </ac:cxnSpMkLst>
        </pc:cxnChg>
      </pc:sldChg>
      <pc:sldChg chg="modSp add mod ord">
        <pc:chgData name="NGUYEN PHAM ANH THU" userId="baf72463-252b-4d5f-a6ca-5a6327a9888d" providerId="ADAL" clId="{07FBBC81-DFB2-4DB4-93F7-B50B714C5AA6}" dt="2022-07-22T06:38:31.965" v="4927"/>
        <pc:sldMkLst>
          <pc:docMk/>
          <pc:sldMk cId="2402752416" sldId="317"/>
        </pc:sldMkLst>
        <pc:spChg chg="mod">
          <ac:chgData name="NGUYEN PHAM ANH THU" userId="baf72463-252b-4d5f-a6ca-5a6327a9888d" providerId="ADAL" clId="{07FBBC81-DFB2-4DB4-93F7-B50B714C5AA6}" dt="2022-07-22T06:32:24.475" v="4860" actId="20577"/>
          <ac:spMkLst>
            <pc:docMk/>
            <pc:sldMk cId="2402752416" sldId="317"/>
            <ac:spMk id="7" creationId="{AB6A3FF1-B65E-AE84-309F-2F430DFC1DD3}"/>
          </ac:spMkLst>
        </pc:spChg>
      </pc:sldChg>
      <pc:sldChg chg="addSp delSp modSp add mod delAnim">
        <pc:chgData name="NGUYEN PHAM ANH THU" userId="baf72463-252b-4d5f-a6ca-5a6327a9888d" providerId="ADAL" clId="{07FBBC81-DFB2-4DB4-93F7-B50B714C5AA6}" dt="2022-07-22T06:37:45.600" v="4918" actId="478"/>
        <pc:sldMkLst>
          <pc:docMk/>
          <pc:sldMk cId="2778728939" sldId="318"/>
        </pc:sldMkLst>
        <pc:spChg chg="add mod">
          <ac:chgData name="NGUYEN PHAM ANH THU" userId="baf72463-252b-4d5f-a6ca-5a6327a9888d" providerId="ADAL" clId="{07FBBC81-DFB2-4DB4-93F7-B50B714C5AA6}" dt="2022-07-22T06:37:32.978" v="4914" actId="20577"/>
          <ac:spMkLst>
            <pc:docMk/>
            <pc:sldMk cId="2778728939" sldId="318"/>
            <ac:spMk id="180" creationId="{0DBD6334-7F56-7621-E5CA-D2422531115F}"/>
          </ac:spMkLst>
        </pc:s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142" creationId="{655980DB-E7E1-0404-C44B-A84883DA7366}"/>
          </ac:grpSpMkLst>
        </pc:gr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203" creationId="{F375B28D-3C53-0E53-9723-41F21BCEFFEA}"/>
          </ac:grpSpMkLst>
        </pc:grpChg>
        <pc:grpChg chg="del">
          <ac:chgData name="NGUYEN PHAM ANH THU" userId="baf72463-252b-4d5f-a6ca-5a6327a9888d" providerId="ADAL" clId="{07FBBC81-DFB2-4DB4-93F7-B50B714C5AA6}" dt="2022-07-22T06:36:39.789" v="4867" actId="478"/>
          <ac:grpSpMkLst>
            <pc:docMk/>
            <pc:sldMk cId="2778728939" sldId="318"/>
            <ac:grpSpMk id="1264" creationId="{78F742E1-3413-74C0-30A6-3A9114C90D08}"/>
          </ac:grpSpMkLst>
        </pc:grpChg>
        <pc:picChg chg="del">
          <ac:chgData name="NGUYEN PHAM ANH THU" userId="baf72463-252b-4d5f-a6ca-5a6327a9888d" providerId="ADAL" clId="{07FBBC81-DFB2-4DB4-93F7-B50B714C5AA6}" dt="2022-07-22T06:36:39.789" v="4867" actId="478"/>
          <ac:picMkLst>
            <pc:docMk/>
            <pc:sldMk cId="2778728939" sldId="318"/>
            <ac:picMk id="6" creationId="{9E40EC49-DBC3-8E90-18B4-B57384CDA0F7}"/>
          </ac:picMkLst>
        </pc:picChg>
        <pc:picChg chg="del">
          <ac:chgData name="NGUYEN PHAM ANH THU" userId="baf72463-252b-4d5f-a6ca-5a6327a9888d" providerId="ADAL" clId="{07FBBC81-DFB2-4DB4-93F7-B50B714C5AA6}" dt="2022-07-22T06:36:39.789" v="4867" actId="478"/>
          <ac:picMkLst>
            <pc:docMk/>
            <pc:sldMk cId="2778728939" sldId="318"/>
            <ac:picMk id="10" creationId="{34EB0EE7-6005-9B82-BE1A-272B5650767F}"/>
          </ac:picMkLst>
        </pc:picChg>
        <pc:picChg chg="add del mod">
          <ac:chgData name="NGUYEN PHAM ANH THU" userId="baf72463-252b-4d5f-a6ca-5a6327a9888d" providerId="ADAL" clId="{07FBBC81-DFB2-4DB4-93F7-B50B714C5AA6}" dt="2022-07-22T06:37:45.600" v="4918" actId="478"/>
          <ac:picMkLst>
            <pc:docMk/>
            <pc:sldMk cId="2778728939" sldId="318"/>
            <ac:picMk id="178" creationId="{38D70EE9-97AA-0521-8298-554810E8676E}"/>
          </ac:picMkLst>
        </pc:picChg>
        <pc:picChg chg="add del mod">
          <ac:chgData name="NGUYEN PHAM ANH THU" userId="baf72463-252b-4d5f-a6ca-5a6327a9888d" providerId="ADAL" clId="{07FBBC81-DFB2-4DB4-93F7-B50B714C5AA6}" dt="2022-07-22T06:37:44.666" v="4917" actId="478"/>
          <ac:picMkLst>
            <pc:docMk/>
            <pc:sldMk cId="2778728939" sldId="318"/>
            <ac:picMk id="179" creationId="{7B07BACB-45F6-1669-84B0-A7928545BF4A}"/>
          </ac:picMkLst>
        </pc:picChg>
      </pc:sldChg>
      <pc:sldChg chg="delSp add mod ord modAnim">
        <pc:chgData name="NGUYEN PHAM ANH THU" userId="baf72463-252b-4d5f-a6ca-5a6327a9888d" providerId="ADAL" clId="{07FBBC81-DFB2-4DB4-93F7-B50B714C5AA6}" dt="2022-07-22T06:38:12.036" v="4924"/>
        <pc:sldMkLst>
          <pc:docMk/>
          <pc:sldMk cId="1112366592" sldId="319"/>
        </pc:sldMkLst>
        <pc:spChg chg="del">
          <ac:chgData name="NGUYEN PHAM ANH THU" userId="baf72463-252b-4d5f-a6ca-5a6327a9888d" providerId="ADAL" clId="{07FBBC81-DFB2-4DB4-93F7-B50B714C5AA6}" dt="2022-07-22T06:37:47.500" v="4919" actId="478"/>
          <ac:spMkLst>
            <pc:docMk/>
            <pc:sldMk cId="1112366592" sldId="319"/>
            <ac:spMk id="180" creationId="{0DBD6334-7F56-7621-E5CA-D2422531115F}"/>
          </ac:spMkLst>
        </pc:spChg>
      </pc:sldChg>
      <pc:sldChg chg="addSp modSp add mod">
        <pc:chgData name="NGUYEN PHAM ANH THU" userId="baf72463-252b-4d5f-a6ca-5a6327a9888d" providerId="ADAL" clId="{07FBBC81-DFB2-4DB4-93F7-B50B714C5AA6}" dt="2022-07-22T06:38:56.982" v="4976" actId="20577"/>
        <pc:sldMkLst>
          <pc:docMk/>
          <pc:sldMk cId="452559445" sldId="320"/>
        </pc:sldMkLst>
        <pc:spChg chg="add mod">
          <ac:chgData name="NGUYEN PHAM ANH THU" userId="baf72463-252b-4d5f-a6ca-5a6327a9888d" providerId="ADAL" clId="{07FBBC81-DFB2-4DB4-93F7-B50B714C5AA6}" dt="2022-07-22T06:38:56.982" v="4976" actId="20577"/>
          <ac:spMkLst>
            <pc:docMk/>
            <pc:sldMk cId="452559445" sldId="320"/>
            <ac:spMk id="10" creationId="{E11715C6-0E36-62B6-E76F-DA24252BA3FD}"/>
          </ac:spMkLst>
        </pc:spChg>
      </pc:sldChg>
      <pc:sldChg chg="addSp delSp modSp add mod delAnim modAnim">
        <pc:chgData name="NGUYEN PHAM ANH THU" userId="baf72463-252b-4d5f-a6ca-5a6327a9888d" providerId="ADAL" clId="{07FBBC81-DFB2-4DB4-93F7-B50B714C5AA6}" dt="2022-07-22T06:47:32.796" v="5247"/>
        <pc:sldMkLst>
          <pc:docMk/>
          <pc:sldMk cId="304778627" sldId="321"/>
        </pc:sldMkLst>
        <pc:spChg chg="del">
          <ac:chgData name="NGUYEN PHAM ANH THU" userId="baf72463-252b-4d5f-a6ca-5a6327a9888d" providerId="ADAL" clId="{07FBBC81-DFB2-4DB4-93F7-B50B714C5AA6}" dt="2022-07-22T06:39:17.085" v="4978" actId="478"/>
          <ac:spMkLst>
            <pc:docMk/>
            <pc:sldMk cId="304778627" sldId="321"/>
            <ac:spMk id="10" creationId="{E11715C6-0E36-62B6-E76F-DA24252BA3FD}"/>
          </ac:spMkLst>
        </pc:spChg>
        <pc:spChg chg="add del mod">
          <ac:chgData name="NGUYEN PHAM ANH THU" userId="baf72463-252b-4d5f-a6ca-5a6327a9888d" providerId="ADAL" clId="{07FBBC81-DFB2-4DB4-93F7-B50B714C5AA6}" dt="2022-07-22T06:44:46.352" v="5218" actId="478"/>
          <ac:spMkLst>
            <pc:docMk/>
            <pc:sldMk cId="304778627" sldId="321"/>
            <ac:spMk id="11" creationId="{975EAAD9-B8D4-2FDC-28EE-6BE870C45622}"/>
          </ac:spMkLst>
        </pc:spChg>
        <pc:spChg chg="add del mod">
          <ac:chgData name="NGUYEN PHAM ANH THU" userId="baf72463-252b-4d5f-a6ca-5a6327a9888d" providerId="ADAL" clId="{07FBBC81-DFB2-4DB4-93F7-B50B714C5AA6}" dt="2022-07-22T06:41:56.326" v="5176" actId="478"/>
          <ac:spMkLst>
            <pc:docMk/>
            <pc:sldMk cId="304778627" sldId="321"/>
            <ac:spMk id="12" creationId="{E1F3A5D8-CBE4-22A3-C124-2C5F07AD2CB0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14" creationId="{B2FFF404-4E8A-91B5-B6F8-79D0E2AC70DA}"/>
          </ac:spMkLst>
        </pc:spChg>
        <pc:spChg chg="mod">
          <ac:chgData name="NGUYEN PHAM ANH THU" userId="baf72463-252b-4d5f-a6ca-5a6327a9888d" providerId="ADAL" clId="{07FBBC81-DFB2-4DB4-93F7-B50B714C5AA6}" dt="2022-07-22T06:41:05.115" v="5097" actId="20577"/>
          <ac:spMkLst>
            <pc:docMk/>
            <pc:sldMk cId="304778627" sldId="321"/>
            <ac:spMk id="15" creationId="{0AB4AC5E-5EDE-568E-D730-489064F1B376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17" creationId="{7B99B7C9-BD2D-035A-6D2E-08C3B9A722DF}"/>
          </ac:spMkLst>
        </pc:spChg>
        <pc:spChg chg="mod">
          <ac:chgData name="NGUYEN PHAM ANH THU" userId="baf72463-252b-4d5f-a6ca-5a6327a9888d" providerId="ADAL" clId="{07FBBC81-DFB2-4DB4-93F7-B50B714C5AA6}" dt="2022-07-22T06:41:09.889" v="5118" actId="20577"/>
          <ac:spMkLst>
            <pc:docMk/>
            <pc:sldMk cId="304778627" sldId="321"/>
            <ac:spMk id="18" creationId="{2F4D586C-8B7A-69D9-CE56-0288C2ADA335}"/>
          </ac:spMkLst>
        </pc:spChg>
        <pc:spChg chg="mod">
          <ac:chgData name="NGUYEN PHAM ANH THU" userId="baf72463-252b-4d5f-a6ca-5a6327a9888d" providerId="ADAL" clId="{07FBBC81-DFB2-4DB4-93F7-B50B714C5AA6}" dt="2022-07-22T06:40:59.620" v="5073" actId="255"/>
          <ac:spMkLst>
            <pc:docMk/>
            <pc:sldMk cId="304778627" sldId="321"/>
            <ac:spMk id="20" creationId="{0C3822AB-A1FE-7F61-9112-9C6C592A4A5E}"/>
          </ac:spMkLst>
        </pc:spChg>
        <pc:spChg chg="mod">
          <ac:chgData name="NGUYEN PHAM ANH THU" userId="baf72463-252b-4d5f-a6ca-5a6327a9888d" providerId="ADAL" clId="{07FBBC81-DFB2-4DB4-93F7-B50B714C5AA6}" dt="2022-07-22T06:41:14.852" v="5141" actId="20577"/>
          <ac:spMkLst>
            <pc:docMk/>
            <pc:sldMk cId="304778627" sldId="321"/>
            <ac:spMk id="21" creationId="{D57EFB0E-4094-C6A6-523D-D7DE443C9D2B}"/>
          </ac:spMkLst>
        </pc:spChg>
        <pc:spChg chg="mod">
          <ac:chgData name="NGUYEN PHAM ANH THU" userId="baf72463-252b-4d5f-a6ca-5a6327a9888d" providerId="ADAL" clId="{07FBBC81-DFB2-4DB4-93F7-B50B714C5AA6}" dt="2022-07-22T06:41:38.175" v="5170" actId="14100"/>
          <ac:spMkLst>
            <pc:docMk/>
            <pc:sldMk cId="304778627" sldId="321"/>
            <ac:spMk id="23" creationId="{DE07D219-E90B-2C21-3D59-0A5F10A9AE15}"/>
          </ac:spMkLst>
        </pc:spChg>
        <pc:spChg chg="mod">
          <ac:chgData name="NGUYEN PHAM ANH THU" userId="baf72463-252b-4d5f-a6ca-5a6327a9888d" providerId="ADAL" clId="{07FBBC81-DFB2-4DB4-93F7-B50B714C5AA6}" dt="2022-07-22T06:41:54.414" v="5175" actId="1076"/>
          <ac:spMkLst>
            <pc:docMk/>
            <pc:sldMk cId="304778627" sldId="321"/>
            <ac:spMk id="24" creationId="{6D4425C5-E960-7137-B9A2-4E140279FCBD}"/>
          </ac:spMkLst>
        </pc:spChg>
        <pc:spChg chg="mod">
          <ac:chgData name="NGUYEN PHAM ANH THU" userId="baf72463-252b-4d5f-a6ca-5a6327a9888d" providerId="ADAL" clId="{07FBBC81-DFB2-4DB4-93F7-B50B714C5AA6}" dt="2022-07-22T06:41:59.252" v="5178"/>
          <ac:spMkLst>
            <pc:docMk/>
            <pc:sldMk cId="304778627" sldId="321"/>
            <ac:spMk id="29" creationId="{0A702829-BDCE-4D3F-3E80-2D0A486B305C}"/>
          </ac:spMkLst>
        </pc:spChg>
        <pc:spChg chg="mod">
          <ac:chgData name="NGUYEN PHAM ANH THU" userId="baf72463-252b-4d5f-a6ca-5a6327a9888d" providerId="ADAL" clId="{07FBBC81-DFB2-4DB4-93F7-B50B714C5AA6}" dt="2022-07-22T06:42:20.290" v="5190" actId="122"/>
          <ac:spMkLst>
            <pc:docMk/>
            <pc:sldMk cId="304778627" sldId="321"/>
            <ac:spMk id="30" creationId="{2DC13BF6-3A51-C179-6B43-759591671929}"/>
          </ac:spMkLst>
        </pc:spChg>
        <pc:spChg chg="mod">
          <ac:chgData name="NGUYEN PHAM ANH THU" userId="baf72463-252b-4d5f-a6ca-5a6327a9888d" providerId="ADAL" clId="{07FBBC81-DFB2-4DB4-93F7-B50B714C5AA6}" dt="2022-07-22T06:42:22.864" v="5191"/>
          <ac:spMkLst>
            <pc:docMk/>
            <pc:sldMk cId="304778627" sldId="321"/>
            <ac:spMk id="32" creationId="{DCF8FFFA-7400-2AFD-9E70-958F0E8CC401}"/>
          </ac:spMkLst>
        </pc:spChg>
        <pc:spChg chg="mod">
          <ac:chgData name="NGUYEN PHAM ANH THU" userId="baf72463-252b-4d5f-a6ca-5a6327a9888d" providerId="ADAL" clId="{07FBBC81-DFB2-4DB4-93F7-B50B714C5AA6}" dt="2022-07-22T06:42:31.446" v="5196" actId="20577"/>
          <ac:spMkLst>
            <pc:docMk/>
            <pc:sldMk cId="304778627" sldId="321"/>
            <ac:spMk id="33" creationId="{6AAEAED6-996B-23EC-D642-DD1283D413D8}"/>
          </ac:spMkLst>
        </pc:spChg>
        <pc:spChg chg="mod">
          <ac:chgData name="NGUYEN PHAM ANH THU" userId="baf72463-252b-4d5f-a6ca-5a6327a9888d" providerId="ADAL" clId="{07FBBC81-DFB2-4DB4-93F7-B50B714C5AA6}" dt="2022-07-22T06:42:34.623" v="5197"/>
          <ac:spMkLst>
            <pc:docMk/>
            <pc:sldMk cId="304778627" sldId="321"/>
            <ac:spMk id="35" creationId="{C3F4869B-E2A6-5BAA-3865-8EE4FE350D2E}"/>
          </ac:spMkLst>
        </pc:spChg>
        <pc:spChg chg="mod">
          <ac:chgData name="NGUYEN PHAM ANH THU" userId="baf72463-252b-4d5f-a6ca-5a6327a9888d" providerId="ADAL" clId="{07FBBC81-DFB2-4DB4-93F7-B50B714C5AA6}" dt="2022-07-22T06:42:45.645" v="5203" actId="20577"/>
          <ac:spMkLst>
            <pc:docMk/>
            <pc:sldMk cId="304778627" sldId="321"/>
            <ac:spMk id="36" creationId="{C0D20ACE-7678-D1AE-3A86-F3DB13F37724}"/>
          </ac:spMkLst>
        </pc:spChg>
        <pc:spChg chg="mod">
          <ac:chgData name="NGUYEN PHAM ANH THU" userId="baf72463-252b-4d5f-a6ca-5a6327a9888d" providerId="ADAL" clId="{07FBBC81-DFB2-4DB4-93F7-B50B714C5AA6}" dt="2022-07-22T06:44:25.700" v="5210"/>
          <ac:spMkLst>
            <pc:docMk/>
            <pc:sldMk cId="304778627" sldId="321"/>
            <ac:spMk id="38" creationId="{97949DC4-BCA3-7038-A59F-347B1B007917}"/>
          </ac:spMkLst>
        </pc:spChg>
        <pc:spChg chg="mod">
          <ac:chgData name="NGUYEN PHAM ANH THU" userId="baf72463-252b-4d5f-a6ca-5a6327a9888d" providerId="ADAL" clId="{07FBBC81-DFB2-4DB4-93F7-B50B714C5AA6}" dt="2022-07-22T06:44:42.313" v="5216" actId="207"/>
          <ac:spMkLst>
            <pc:docMk/>
            <pc:sldMk cId="304778627" sldId="321"/>
            <ac:spMk id="39" creationId="{D767E6B3-B0AE-DD30-9152-B0B3A1AE61AF}"/>
          </ac:spMkLst>
        </pc:spChg>
        <pc:spChg chg="mod">
          <ac:chgData name="NGUYEN PHAM ANH THU" userId="baf72463-252b-4d5f-a6ca-5a6327a9888d" providerId="ADAL" clId="{07FBBC81-DFB2-4DB4-93F7-B50B714C5AA6}" dt="2022-07-22T06:44:25.700" v="5210"/>
          <ac:spMkLst>
            <pc:docMk/>
            <pc:sldMk cId="304778627" sldId="321"/>
            <ac:spMk id="42" creationId="{3FC7F1C6-AF20-A798-5870-B1B99724DDAC}"/>
          </ac:spMkLst>
        </pc:spChg>
        <pc:grpChg chg="add del mod">
          <ac:chgData name="NGUYEN PHAM ANH THU" userId="baf72463-252b-4d5f-a6ca-5a6327a9888d" providerId="ADAL" clId="{07FBBC81-DFB2-4DB4-93F7-B50B714C5AA6}" dt="2022-07-22T06:41:56.326" v="5176" actId="478"/>
          <ac:grpSpMkLst>
            <pc:docMk/>
            <pc:sldMk cId="304778627" sldId="321"/>
            <ac:grpSpMk id="13" creationId="{BF216005-5C2F-BAE7-1473-EBD1B28B3052}"/>
          </ac:grpSpMkLst>
        </pc:grpChg>
        <pc:grpChg chg="add del mod">
          <ac:chgData name="NGUYEN PHAM ANH THU" userId="baf72463-252b-4d5f-a6ca-5a6327a9888d" providerId="ADAL" clId="{07FBBC81-DFB2-4DB4-93F7-B50B714C5AA6}" dt="2022-07-22T06:41:57.546" v="5177" actId="478"/>
          <ac:grpSpMkLst>
            <pc:docMk/>
            <pc:sldMk cId="304778627" sldId="321"/>
            <ac:grpSpMk id="16" creationId="{2B21C374-22FE-648A-6B72-068654B3AFC2}"/>
          </ac:grpSpMkLst>
        </pc:grpChg>
        <pc:grpChg chg="add del mod">
          <ac:chgData name="NGUYEN PHAM ANH THU" userId="baf72463-252b-4d5f-a6ca-5a6327a9888d" providerId="ADAL" clId="{07FBBC81-DFB2-4DB4-93F7-B50B714C5AA6}" dt="2022-07-22T06:41:56.326" v="5176" actId="478"/>
          <ac:grpSpMkLst>
            <pc:docMk/>
            <pc:sldMk cId="304778627" sldId="321"/>
            <ac:grpSpMk id="19" creationId="{DBFC9110-0975-8EE9-F71A-FEFCE7316F16}"/>
          </ac:grpSpMkLst>
        </pc:grpChg>
        <pc:grpChg chg="add mod">
          <ac:chgData name="NGUYEN PHAM ANH THU" userId="baf72463-252b-4d5f-a6ca-5a6327a9888d" providerId="ADAL" clId="{07FBBC81-DFB2-4DB4-93F7-B50B714C5AA6}" dt="2022-07-22T06:42:50.533" v="5204" actId="1076"/>
          <ac:grpSpMkLst>
            <pc:docMk/>
            <pc:sldMk cId="304778627" sldId="321"/>
            <ac:grpSpMk id="22" creationId="{936DAF0D-67AB-A302-EE41-3E547DBB1744}"/>
          </ac:grpSpMkLst>
        </pc:grpChg>
        <pc:grpChg chg="add mod">
          <ac:chgData name="NGUYEN PHAM ANH THU" userId="baf72463-252b-4d5f-a6ca-5a6327a9888d" providerId="ADAL" clId="{07FBBC81-DFB2-4DB4-93F7-B50B714C5AA6}" dt="2022-07-22T06:43:12.037" v="5208" actId="1076"/>
          <ac:grpSpMkLst>
            <pc:docMk/>
            <pc:sldMk cId="304778627" sldId="321"/>
            <ac:grpSpMk id="28" creationId="{AFB6A3E6-8838-8966-18D3-3A34294441E0}"/>
          </ac:grpSpMkLst>
        </pc:grpChg>
        <pc:grpChg chg="add mod">
          <ac:chgData name="NGUYEN PHAM ANH THU" userId="baf72463-252b-4d5f-a6ca-5a6327a9888d" providerId="ADAL" clId="{07FBBC81-DFB2-4DB4-93F7-B50B714C5AA6}" dt="2022-07-22T06:43:03.214" v="5207" actId="1076"/>
          <ac:grpSpMkLst>
            <pc:docMk/>
            <pc:sldMk cId="304778627" sldId="321"/>
            <ac:grpSpMk id="31" creationId="{405B4277-986E-31AD-09F9-C5E8339D6271}"/>
          </ac:grpSpMkLst>
        </pc:grpChg>
        <pc:grpChg chg="add mod">
          <ac:chgData name="NGUYEN PHAM ANH THU" userId="baf72463-252b-4d5f-a6ca-5a6327a9888d" providerId="ADAL" clId="{07FBBC81-DFB2-4DB4-93F7-B50B714C5AA6}" dt="2022-07-22T06:42:57.086" v="5205" actId="1076"/>
          <ac:grpSpMkLst>
            <pc:docMk/>
            <pc:sldMk cId="304778627" sldId="321"/>
            <ac:grpSpMk id="34" creationId="{DD2B958F-17D0-A79E-7DC9-021AFEDA54B2}"/>
          </ac:grpSpMkLst>
        </pc:grpChg>
        <pc:grpChg chg="add mod">
          <ac:chgData name="NGUYEN PHAM ANH THU" userId="baf72463-252b-4d5f-a6ca-5a6327a9888d" providerId="ADAL" clId="{07FBBC81-DFB2-4DB4-93F7-B50B714C5AA6}" dt="2022-07-22T06:44:54.135" v="5219" actId="1076"/>
          <ac:grpSpMkLst>
            <pc:docMk/>
            <pc:sldMk cId="304778627" sldId="321"/>
            <ac:grpSpMk id="37" creationId="{D1773C2F-91B6-60A7-540E-9CEF254A7BF4}"/>
          </ac:grpSpMkLst>
        </pc:grpChg>
        <pc:picChg chg="mod">
          <ac:chgData name="NGUYEN PHAM ANH THU" userId="baf72463-252b-4d5f-a6ca-5a6327a9888d" providerId="ADAL" clId="{07FBBC81-DFB2-4DB4-93F7-B50B714C5AA6}" dt="2022-07-22T06:39:20.537" v="4981" actId="1076"/>
          <ac:picMkLst>
            <pc:docMk/>
            <pc:sldMk cId="304778627" sldId="321"/>
            <ac:picMk id="3" creationId="{1D43EE0B-9E3D-8090-CF8B-EADAA382EE13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7" creationId="{B7245092-5BD2-28AC-9705-6E62FCD7AC65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8" creationId="{646E45F4-EBD5-EDDD-638E-390E1763D82B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9" creationId="{77AB8518-B3D4-DB02-0E40-43B98F354151}"/>
          </ac:picMkLst>
        </pc:picChg>
        <pc:picChg chg="add del mod">
          <ac:chgData name="NGUYEN PHAM ANH THU" userId="baf72463-252b-4d5f-a6ca-5a6327a9888d" providerId="ADAL" clId="{07FBBC81-DFB2-4DB4-93F7-B50B714C5AA6}" dt="2022-07-22T06:41:41.837" v="5172" actId="478"/>
          <ac:picMkLst>
            <pc:docMk/>
            <pc:sldMk cId="304778627" sldId="321"/>
            <ac:picMk id="25" creationId="{FAFD36FA-7FA2-83E3-71ED-C187D9F98A7D}"/>
          </ac:picMkLst>
        </pc:picChg>
        <pc:picChg chg="add del mod">
          <ac:chgData name="NGUYEN PHAM ANH THU" userId="baf72463-252b-4d5f-a6ca-5a6327a9888d" providerId="ADAL" clId="{07FBBC81-DFB2-4DB4-93F7-B50B714C5AA6}" dt="2022-07-22T06:41:42.930" v="5173" actId="478"/>
          <ac:picMkLst>
            <pc:docMk/>
            <pc:sldMk cId="304778627" sldId="321"/>
            <ac:picMk id="26" creationId="{F470B619-C2E8-6F7F-3348-1379E1003736}"/>
          </ac:picMkLst>
        </pc:picChg>
        <pc:picChg chg="add del mod">
          <ac:chgData name="NGUYEN PHAM ANH THU" userId="baf72463-252b-4d5f-a6ca-5a6327a9888d" providerId="ADAL" clId="{07FBBC81-DFB2-4DB4-93F7-B50B714C5AA6}" dt="2022-07-22T06:41:40.794" v="5171" actId="478"/>
          <ac:picMkLst>
            <pc:docMk/>
            <pc:sldMk cId="304778627" sldId="321"/>
            <ac:picMk id="27" creationId="{A955EE22-C190-2586-E1A6-BFA91F7A6E8B}"/>
          </ac:picMkLst>
        </pc:picChg>
        <pc:picChg chg="add del mod">
          <ac:chgData name="NGUYEN PHAM ANH THU" userId="baf72463-252b-4d5f-a6ca-5a6327a9888d" providerId="ADAL" clId="{07FBBC81-DFB2-4DB4-93F7-B50B714C5AA6}" dt="2022-07-22T06:47:07.830" v="5244" actId="478"/>
          <ac:picMkLst>
            <pc:docMk/>
            <pc:sldMk cId="304778627" sldId="321"/>
            <ac:picMk id="43" creationId="{6BD1E945-F642-8C90-A0B0-439B3BD533F4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178" creationId="{38D70EE9-97AA-0521-8298-554810E8676E}"/>
          </ac:picMkLst>
        </pc:picChg>
        <pc:picChg chg="del">
          <ac:chgData name="NGUYEN PHAM ANH THU" userId="baf72463-252b-4d5f-a6ca-5a6327a9888d" providerId="ADAL" clId="{07FBBC81-DFB2-4DB4-93F7-B50B714C5AA6}" dt="2022-07-22T06:39:17.085" v="4978" actId="478"/>
          <ac:picMkLst>
            <pc:docMk/>
            <pc:sldMk cId="304778627" sldId="321"/>
            <ac:picMk id="179" creationId="{7B07BACB-45F6-1669-84B0-A7928545BF4A}"/>
          </ac:picMkLst>
        </pc:picChg>
        <pc:cxnChg chg="mod">
          <ac:chgData name="NGUYEN PHAM ANH THU" userId="baf72463-252b-4d5f-a6ca-5a6327a9888d" providerId="ADAL" clId="{07FBBC81-DFB2-4DB4-93F7-B50B714C5AA6}" dt="2022-07-22T06:44:25.700" v="5210"/>
          <ac:cxnSpMkLst>
            <pc:docMk/>
            <pc:sldMk cId="304778627" sldId="321"/>
            <ac:cxnSpMk id="40" creationId="{EC484D1F-9418-FB94-B989-4D18955E4ABD}"/>
          </ac:cxnSpMkLst>
        </pc:cxnChg>
        <pc:cxnChg chg="mod">
          <ac:chgData name="NGUYEN PHAM ANH THU" userId="baf72463-252b-4d5f-a6ca-5a6327a9888d" providerId="ADAL" clId="{07FBBC81-DFB2-4DB4-93F7-B50B714C5AA6}" dt="2022-07-22T06:44:25.700" v="5210"/>
          <ac:cxnSpMkLst>
            <pc:docMk/>
            <pc:sldMk cId="304778627" sldId="321"/>
            <ac:cxnSpMk id="41" creationId="{59A6A73A-DDA5-DCB9-8907-27A197B7314B}"/>
          </ac:cxnSpMkLst>
        </pc:cxnChg>
      </pc:sldChg>
      <pc:sldChg chg="addSp delSp modSp add mod addAnim delAnim modAnim">
        <pc:chgData name="NGUYEN PHAM ANH THU" userId="baf72463-252b-4d5f-a6ca-5a6327a9888d" providerId="ADAL" clId="{07FBBC81-DFB2-4DB4-93F7-B50B714C5AA6}" dt="2022-07-22T06:50:23.262" v="5276"/>
        <pc:sldMkLst>
          <pc:docMk/>
          <pc:sldMk cId="2647184215" sldId="322"/>
        </pc:sldMkLst>
        <pc:spChg chg="mod">
          <ac:chgData name="NGUYEN PHAM ANH THU" userId="baf72463-252b-4d5f-a6ca-5a6327a9888d" providerId="ADAL" clId="{07FBBC81-DFB2-4DB4-93F7-B50B714C5AA6}" dt="2022-07-22T06:48:18.235" v="5257"/>
          <ac:spMkLst>
            <pc:docMk/>
            <pc:sldMk cId="2647184215" sldId="322"/>
            <ac:spMk id="26" creationId="{EE3E802F-D020-3331-9D38-5B2787991B55}"/>
          </ac:spMkLst>
        </pc:spChg>
        <pc:spChg chg="mod">
          <ac:chgData name="NGUYEN PHAM ANH THU" userId="baf72463-252b-4d5f-a6ca-5a6327a9888d" providerId="ADAL" clId="{07FBBC81-DFB2-4DB4-93F7-B50B714C5AA6}" dt="2022-07-22T06:48:52.527" v="5264" actId="14100"/>
          <ac:spMkLst>
            <pc:docMk/>
            <pc:sldMk cId="2647184215" sldId="322"/>
            <ac:spMk id="27" creationId="{8FBBF296-7A57-0865-3BD3-9B4098AC8C61}"/>
          </ac:spMkLst>
        </pc:spChg>
        <pc:spChg chg="mod">
          <ac:chgData name="NGUYEN PHAM ANH THU" userId="baf72463-252b-4d5f-a6ca-5a6327a9888d" providerId="ADAL" clId="{07FBBC81-DFB2-4DB4-93F7-B50B714C5AA6}" dt="2022-07-22T06:48:18.235" v="5257"/>
          <ac:spMkLst>
            <pc:docMk/>
            <pc:sldMk cId="2647184215" sldId="322"/>
            <ac:spMk id="46" creationId="{0953627E-0704-C341-B097-D40913D99ABA}"/>
          </ac:spMkLst>
        </pc:spChg>
        <pc:grpChg chg="add mod">
          <ac:chgData name="NGUYEN PHAM ANH THU" userId="baf72463-252b-4d5f-a6ca-5a6327a9888d" providerId="ADAL" clId="{07FBBC81-DFB2-4DB4-93F7-B50B714C5AA6}" dt="2022-07-22T06:48:18.235" v="5257"/>
          <ac:grpSpMkLst>
            <pc:docMk/>
            <pc:sldMk cId="2647184215" sldId="322"/>
            <ac:grpSpMk id="25" creationId="{5B3A93FA-7EF7-1429-DBF7-9DB4A66E1AAE}"/>
          </ac:grpSpMkLst>
        </pc:grpChg>
        <pc:grpChg chg="add del">
          <ac:chgData name="NGUYEN PHAM ANH THU" userId="baf72463-252b-4d5f-a6ca-5a6327a9888d" providerId="ADAL" clId="{07FBBC81-DFB2-4DB4-93F7-B50B714C5AA6}" dt="2022-07-22T06:48:09.706" v="5255" actId="478"/>
          <ac:grpSpMkLst>
            <pc:docMk/>
            <pc:sldMk cId="2647184215" sldId="322"/>
            <ac:grpSpMk id="37" creationId="{D1773C2F-91B6-60A7-540E-9CEF254A7BF4}"/>
          </ac:grpSpMkLst>
        </pc:grpChg>
        <pc:cxnChg chg="mod">
          <ac:chgData name="NGUYEN PHAM ANH THU" userId="baf72463-252b-4d5f-a6ca-5a6327a9888d" providerId="ADAL" clId="{07FBBC81-DFB2-4DB4-93F7-B50B714C5AA6}" dt="2022-07-22T06:48:28.638" v="5259" actId="1076"/>
          <ac:cxnSpMkLst>
            <pc:docMk/>
            <pc:sldMk cId="2647184215" sldId="322"/>
            <ac:cxnSpMk id="43" creationId="{E0C144C8-4558-A62A-15E9-763D441830B3}"/>
          </ac:cxnSpMkLst>
        </pc:cxnChg>
        <pc:cxnChg chg="mod">
          <ac:chgData name="NGUYEN PHAM ANH THU" userId="baf72463-252b-4d5f-a6ca-5a6327a9888d" providerId="ADAL" clId="{07FBBC81-DFB2-4DB4-93F7-B50B714C5AA6}" dt="2022-07-22T06:48:46.419" v="5263" actId="465"/>
          <ac:cxnSpMkLst>
            <pc:docMk/>
            <pc:sldMk cId="2647184215" sldId="322"/>
            <ac:cxnSpMk id="44" creationId="{44A2DE81-EE31-65EC-9AA0-1E4C3A933742}"/>
          </ac:cxnSpMkLst>
        </pc:cxnChg>
        <pc:cxnChg chg="mod">
          <ac:chgData name="NGUYEN PHAM ANH THU" userId="baf72463-252b-4d5f-a6ca-5a6327a9888d" providerId="ADAL" clId="{07FBBC81-DFB2-4DB4-93F7-B50B714C5AA6}" dt="2022-07-22T06:48:46.419" v="5263" actId="465"/>
          <ac:cxnSpMkLst>
            <pc:docMk/>
            <pc:sldMk cId="2647184215" sldId="322"/>
            <ac:cxnSpMk id="45" creationId="{56456325-594E-314C-D14C-337B7ACC76E4}"/>
          </ac:cxnSpMkLst>
        </pc:cxnChg>
        <pc:cxnChg chg="add mod">
          <ac:chgData name="NGUYEN PHAM ANH THU" userId="baf72463-252b-4d5f-a6ca-5a6327a9888d" providerId="ADAL" clId="{07FBBC81-DFB2-4DB4-93F7-B50B714C5AA6}" dt="2022-07-22T06:48:39.814" v="5262" actId="1076"/>
          <ac:cxnSpMkLst>
            <pc:docMk/>
            <pc:sldMk cId="2647184215" sldId="322"/>
            <ac:cxnSpMk id="47" creationId="{D48F7789-DF28-0852-D6BC-AC57741B1726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6:52:10.255" v="5294"/>
        <pc:sldMkLst>
          <pc:docMk/>
          <pc:sldMk cId="2473631648" sldId="323"/>
        </pc:sldMkLst>
        <pc:spChg chg="mod">
          <ac:chgData name="NGUYEN PHAM ANH THU" userId="baf72463-252b-4d5f-a6ca-5a6327a9888d" providerId="ADAL" clId="{07FBBC81-DFB2-4DB4-93F7-B50B714C5AA6}" dt="2022-07-22T06:51:01.976" v="5279"/>
          <ac:spMkLst>
            <pc:docMk/>
            <pc:sldMk cId="2473631648" sldId="323"/>
            <ac:spMk id="38" creationId="{BB0EB840-64C3-4655-59F9-4B4ECFAC6C6A}"/>
          </ac:spMkLst>
        </pc:spChg>
        <pc:spChg chg="mod">
          <ac:chgData name="NGUYEN PHAM ANH THU" userId="baf72463-252b-4d5f-a6ca-5a6327a9888d" providerId="ADAL" clId="{07FBBC81-DFB2-4DB4-93F7-B50B714C5AA6}" dt="2022-07-22T06:51:20.936" v="5286" actId="207"/>
          <ac:spMkLst>
            <pc:docMk/>
            <pc:sldMk cId="2473631648" sldId="323"/>
            <ac:spMk id="39" creationId="{7171EF81-D77A-B63E-D048-932ABEA47500}"/>
          </ac:spMkLst>
        </pc:spChg>
        <pc:grpChg chg="del">
          <ac:chgData name="NGUYEN PHAM ANH THU" userId="baf72463-252b-4d5f-a6ca-5a6327a9888d" providerId="ADAL" clId="{07FBBC81-DFB2-4DB4-93F7-B50B714C5AA6}" dt="2022-07-22T06:50:39.064" v="5278" actId="478"/>
          <ac:grpSpMkLst>
            <pc:docMk/>
            <pc:sldMk cId="2473631648" sldId="323"/>
            <ac:grpSpMk id="25" creationId="{5B3A93FA-7EF7-1429-DBF7-9DB4A66E1AAE}"/>
          </ac:grpSpMkLst>
        </pc:grpChg>
        <pc:grpChg chg="add mod">
          <ac:chgData name="NGUYEN PHAM ANH THU" userId="baf72463-252b-4d5f-a6ca-5a6327a9888d" providerId="ADAL" clId="{07FBBC81-DFB2-4DB4-93F7-B50B714C5AA6}" dt="2022-07-22T06:51:18.102" v="5285" actId="1076"/>
          <ac:grpSpMkLst>
            <pc:docMk/>
            <pc:sldMk cId="2473631648" sldId="323"/>
            <ac:grpSpMk id="37" creationId="{F7689A17-8940-2B51-3649-CF48D026DA1B}"/>
          </ac:grpSpMkLst>
        </pc:grpChg>
      </pc:sldChg>
      <pc:sldChg chg="addSp delSp modSp add mod modAnim">
        <pc:chgData name="NGUYEN PHAM ANH THU" userId="baf72463-252b-4d5f-a6ca-5a6327a9888d" providerId="ADAL" clId="{07FBBC81-DFB2-4DB4-93F7-B50B714C5AA6}" dt="2022-07-22T06:53:20.691" v="5312"/>
        <pc:sldMkLst>
          <pc:docMk/>
          <pc:sldMk cId="2041426564" sldId="324"/>
        </pc:sldMkLst>
        <pc:spChg chg="mod">
          <ac:chgData name="NGUYEN PHAM ANH THU" userId="baf72463-252b-4d5f-a6ca-5a6327a9888d" providerId="ADAL" clId="{07FBBC81-DFB2-4DB4-93F7-B50B714C5AA6}" dt="2022-07-22T06:52:29.869" v="5297"/>
          <ac:spMkLst>
            <pc:docMk/>
            <pc:sldMk cId="2041426564" sldId="324"/>
            <ac:spMk id="20" creationId="{3A436DAE-4AD0-E38A-2A98-E5D614126869}"/>
          </ac:spMkLst>
        </pc:spChg>
        <pc:spChg chg="mod">
          <ac:chgData name="NGUYEN PHAM ANH THU" userId="baf72463-252b-4d5f-a6ca-5a6327a9888d" providerId="ADAL" clId="{07FBBC81-DFB2-4DB4-93F7-B50B714C5AA6}" dt="2022-07-22T06:52:34.759" v="5299" actId="207"/>
          <ac:spMkLst>
            <pc:docMk/>
            <pc:sldMk cId="2041426564" sldId="324"/>
            <ac:spMk id="21" creationId="{0A70BF0C-530F-3ADF-D0E3-BC1EC515C043}"/>
          </ac:spMkLst>
        </pc:spChg>
        <pc:grpChg chg="add mod">
          <ac:chgData name="NGUYEN PHAM ANH THU" userId="baf72463-252b-4d5f-a6ca-5a6327a9888d" providerId="ADAL" clId="{07FBBC81-DFB2-4DB4-93F7-B50B714C5AA6}" dt="2022-07-22T06:52:48.038" v="5303" actId="1076"/>
          <ac:grpSpMkLst>
            <pc:docMk/>
            <pc:sldMk cId="2041426564" sldId="324"/>
            <ac:grpSpMk id="19" creationId="{94A53A27-1F2B-9E93-3978-50308BAB4A27}"/>
          </ac:grpSpMkLst>
        </pc:grpChg>
        <pc:grpChg chg="del">
          <ac:chgData name="NGUYEN PHAM ANH THU" userId="baf72463-252b-4d5f-a6ca-5a6327a9888d" providerId="ADAL" clId="{07FBBC81-DFB2-4DB4-93F7-B50B714C5AA6}" dt="2022-07-22T06:52:16.433" v="5296" actId="478"/>
          <ac:grpSpMkLst>
            <pc:docMk/>
            <pc:sldMk cId="2041426564" sldId="324"/>
            <ac:grpSpMk id="37" creationId="{F7689A17-8940-2B51-3649-CF48D026DA1B}"/>
          </ac:grpSpMkLst>
        </pc:grp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07FBBC81-DFB2-4DB4-93F7-B50B714C5AA6}" dt="2022-07-22T06:52:29.869" v="5297"/>
          <ac:cxnSpMkLst>
            <pc:docMk/>
            <pc:sldMk cId="2041426564" sldId="324"/>
            <ac:cxnSpMk id="27" creationId="{05A84670-B5EA-CDD4-25ED-66FEBA4ED97D}"/>
          </ac:cxnSpMkLst>
        </pc:cxnChg>
      </pc:sldChg>
      <pc:sldChg chg="addSp delSp modSp add mod delAnim modAnim">
        <pc:chgData name="NGUYEN PHAM ANH THU" userId="baf72463-252b-4d5f-a6ca-5a6327a9888d" providerId="ADAL" clId="{07FBBC81-DFB2-4DB4-93F7-B50B714C5AA6}" dt="2022-07-22T06:57:49.949" v="5343" actId="1076"/>
        <pc:sldMkLst>
          <pc:docMk/>
          <pc:sldMk cId="2951480233" sldId="325"/>
        </pc:sldMkLst>
        <pc:spChg chg="del">
          <ac:chgData name="NGUYEN PHAM ANH THU" userId="baf72463-252b-4d5f-a6ca-5a6327a9888d" providerId="ADAL" clId="{07FBBC81-DFB2-4DB4-93F7-B50B714C5AA6}" dt="2022-07-22T06:53:39.741" v="5314" actId="478"/>
          <ac:spMkLst>
            <pc:docMk/>
            <pc:sldMk cId="2951480233" sldId="325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07FBBC81-DFB2-4DB4-93F7-B50B714C5AA6}" dt="2022-07-22T06:57:39.747" v="5341" actId="3062"/>
          <ac:spMkLst>
            <pc:docMk/>
            <pc:sldMk cId="2951480233" sldId="325"/>
            <ac:spMk id="39" creationId="{10F9A4D9-F681-0928-AF7E-6BD84533B636}"/>
          </ac:spMkLst>
        </pc:spChg>
        <pc:spChg chg="mod">
          <ac:chgData name="NGUYEN PHAM ANH THU" userId="baf72463-252b-4d5f-a6ca-5a6327a9888d" providerId="ADAL" clId="{07FBBC81-DFB2-4DB4-93F7-B50B714C5AA6}" dt="2022-07-22T06:57:43.964" v="5342" actId="1076"/>
          <ac:spMkLst>
            <pc:docMk/>
            <pc:sldMk cId="2951480233" sldId="325"/>
            <ac:spMk id="40" creationId="{F32B792F-C989-AD6B-4B5F-13D10C6473F7}"/>
          </ac:spMkLst>
        </pc:s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19" creationId="{94A53A27-1F2B-9E93-3978-50308BAB4A27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22" creationId="{936DAF0D-67AB-A302-EE41-3E547DBB1744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28" creationId="{AFB6A3E6-8838-8966-18D3-3A34294441E0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31" creationId="{405B4277-986E-31AD-09F9-C5E8339D6271}"/>
          </ac:grpSpMkLst>
        </pc:grpChg>
        <pc:grpChg chg="del">
          <ac:chgData name="NGUYEN PHAM ANH THU" userId="baf72463-252b-4d5f-a6ca-5a6327a9888d" providerId="ADAL" clId="{07FBBC81-DFB2-4DB4-93F7-B50B714C5AA6}" dt="2022-07-22T06:53:39.741" v="5314" actId="478"/>
          <ac:grpSpMkLst>
            <pc:docMk/>
            <pc:sldMk cId="2951480233" sldId="325"/>
            <ac:grpSpMk id="34" creationId="{DD2B958F-17D0-A79E-7DC9-021AFEDA54B2}"/>
          </ac:grpSpMkLst>
        </pc:grpChg>
        <pc:grpChg chg="add mod">
          <ac:chgData name="NGUYEN PHAM ANH THU" userId="baf72463-252b-4d5f-a6ca-5a6327a9888d" providerId="ADAL" clId="{07FBBC81-DFB2-4DB4-93F7-B50B714C5AA6}" dt="2022-07-22T06:57:49.949" v="5343" actId="1076"/>
          <ac:grpSpMkLst>
            <pc:docMk/>
            <pc:sldMk cId="2951480233" sldId="325"/>
            <ac:grpSpMk id="38" creationId="{8B9B0DBB-63CD-6ADE-FDCC-7FB9194109D7}"/>
          </ac:grpSpMkLst>
        </pc:grpChg>
        <pc:picChg chg="del">
          <ac:chgData name="NGUYEN PHAM ANH THU" userId="baf72463-252b-4d5f-a6ca-5a6327a9888d" providerId="ADAL" clId="{07FBBC81-DFB2-4DB4-93F7-B50B714C5AA6}" dt="2022-07-22T06:56:03.898" v="5323" actId="478"/>
          <ac:picMkLst>
            <pc:docMk/>
            <pc:sldMk cId="2951480233" sldId="325"/>
            <ac:picMk id="3" creationId="{1D43EE0B-9E3D-8090-CF8B-EADAA382EE13}"/>
          </ac:picMkLst>
        </pc:picChg>
        <pc:picChg chg="add del mod">
          <ac:chgData name="NGUYEN PHAM ANH THU" userId="baf72463-252b-4d5f-a6ca-5a6327a9888d" providerId="ADAL" clId="{07FBBC81-DFB2-4DB4-93F7-B50B714C5AA6}" dt="2022-07-22T06:54:19.209" v="5322" actId="478"/>
          <ac:picMkLst>
            <pc:docMk/>
            <pc:sldMk cId="2951480233" sldId="325"/>
            <ac:picMk id="4" creationId="{216B443A-3A85-3DB9-2B35-0CF654C4EB01}"/>
          </ac:picMkLst>
        </pc:picChg>
        <pc:picChg chg="add mod">
          <ac:chgData name="NGUYEN PHAM ANH THU" userId="baf72463-252b-4d5f-a6ca-5a6327a9888d" providerId="ADAL" clId="{07FBBC81-DFB2-4DB4-93F7-B50B714C5AA6}" dt="2022-07-22T06:56:17.970" v="5328"/>
          <ac:picMkLst>
            <pc:docMk/>
            <pc:sldMk cId="2951480233" sldId="325"/>
            <ac:picMk id="6" creationId="{F441F294-446E-50AD-A909-DB29864A9F89}"/>
          </ac:picMkLst>
        </pc:picChg>
        <pc:picChg chg="add mod">
          <ac:chgData name="NGUYEN PHAM ANH THU" userId="baf72463-252b-4d5f-a6ca-5a6327a9888d" providerId="ADAL" clId="{07FBBC81-DFB2-4DB4-93F7-B50B714C5AA6}" dt="2022-07-22T06:56:28.926" v="5331" actId="1076"/>
          <ac:picMkLst>
            <pc:docMk/>
            <pc:sldMk cId="2951480233" sldId="325"/>
            <ac:picMk id="37" creationId="{26FD8BA9-3452-6B5C-929D-8304D3EC5A77}"/>
          </ac:picMkLst>
        </pc:pic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07FBBC81-DFB2-4DB4-93F7-B50B714C5AA6}" dt="2022-07-22T06:53:39.741" v="5314" actId="478"/>
          <ac:cxnSpMkLst>
            <pc:docMk/>
            <pc:sldMk cId="2951480233" sldId="325"/>
            <ac:cxnSpMk id="27" creationId="{05A84670-B5EA-CDD4-25ED-66FEBA4ED97D}"/>
          </ac:cxnSpMkLst>
        </pc:cxnChg>
      </pc:sldChg>
    </pc:docChg>
  </pc:docChgLst>
  <pc:docChgLst>
    <pc:chgData name="NGUYEN PHAM ANH THU" userId="baf72463-252b-4d5f-a6ca-5a6327a9888d" providerId="ADAL" clId="{1DD43465-648A-46EE-9AAD-E4DDCF8BDAD7}"/>
    <pc:docChg chg="undo redo custSel modSld">
      <pc:chgData name="NGUYEN PHAM ANH THU" userId="baf72463-252b-4d5f-a6ca-5a6327a9888d" providerId="ADAL" clId="{1DD43465-648A-46EE-9AAD-E4DDCF8BDAD7}" dt="2022-06-17T04:41:32.586" v="776" actId="207"/>
      <pc:docMkLst>
        <pc:docMk/>
      </pc:docMkLst>
      <pc:sldChg chg="addSp delSp modSp mod delAnim">
        <pc:chgData name="NGUYEN PHAM ANH THU" userId="baf72463-252b-4d5f-a6ca-5a6327a9888d" providerId="ADAL" clId="{1DD43465-648A-46EE-9AAD-E4DDCF8BDAD7}" dt="2022-06-17T04:41:32.586" v="776" actId="207"/>
        <pc:sldMkLst>
          <pc:docMk/>
          <pc:sldMk cId="2414285842" sldId="259"/>
        </pc:sldMkLst>
        <pc:spChg chg="add mod">
          <ac:chgData name="NGUYEN PHAM ANH THU" userId="baf72463-252b-4d5f-a6ca-5a6327a9888d" providerId="ADAL" clId="{1DD43465-648A-46EE-9AAD-E4DDCF8BDAD7}" dt="2022-06-17T04:41:32.586" v="776" actId="207"/>
          <ac:spMkLst>
            <pc:docMk/>
            <pc:sldMk cId="2414285842" sldId="259"/>
            <ac:spMk id="10" creationId="{DF58DABA-0257-ED19-BF54-46528D58E47D}"/>
          </ac:spMkLst>
        </pc:spChg>
        <pc:spChg chg="del">
          <ac:chgData name="NGUYEN PHAM ANH THU" userId="baf72463-252b-4d5f-a6ca-5a6327a9888d" providerId="ADAL" clId="{1DD43465-648A-46EE-9AAD-E4DDCF8BDAD7}" dt="2022-06-17T04:40:31.753" v="723" actId="478"/>
          <ac:spMkLst>
            <pc:docMk/>
            <pc:sldMk cId="2414285842" sldId="259"/>
            <ac:spMk id="16" creationId="{C9AC6C49-244E-42D8-BC64-13B2F2F0EC5B}"/>
          </ac:spMkLst>
        </pc:spChg>
        <pc:grpChg chg="del">
          <ac:chgData name="NGUYEN PHAM ANH THU" userId="baf72463-252b-4d5f-a6ca-5a6327a9888d" providerId="ADAL" clId="{1DD43465-648A-46EE-9AAD-E4DDCF8BDAD7}" dt="2022-06-17T04:40:39.581" v="727" actId="478"/>
          <ac:grpSpMkLst>
            <pc:docMk/>
            <pc:sldMk cId="2414285842" sldId="259"/>
            <ac:grpSpMk id="9" creationId="{49F2FA2F-3594-4948-9120-02DF28E54513}"/>
          </ac:grpSpMkLst>
        </pc:grpChg>
        <pc:picChg chg="del">
          <ac:chgData name="NGUYEN PHAM ANH THU" userId="baf72463-252b-4d5f-a6ca-5a6327a9888d" providerId="ADAL" clId="{1DD43465-648A-46EE-9AAD-E4DDCF8BDAD7}" dt="2022-06-17T04:40:39.041" v="726" actId="478"/>
          <ac:picMkLst>
            <pc:docMk/>
            <pc:sldMk cId="2414285842" sldId="259"/>
            <ac:picMk id="2" creationId="{9082CDEE-E156-489C-BEDF-4147AC1D81E8}"/>
          </ac:picMkLst>
        </pc:picChg>
        <pc:picChg chg="del">
          <ac:chgData name="NGUYEN PHAM ANH THU" userId="baf72463-252b-4d5f-a6ca-5a6327a9888d" providerId="ADAL" clId="{1DD43465-648A-46EE-9AAD-E4DDCF8BDAD7}" dt="2022-06-17T04:40:35.069" v="724" actId="478"/>
          <ac:picMkLst>
            <pc:docMk/>
            <pc:sldMk cId="2414285842" sldId="259"/>
            <ac:picMk id="3" creationId="{F0CB9072-1505-44EA-9837-5573C27FA308}"/>
          </ac:picMkLst>
        </pc:picChg>
        <pc:picChg chg="del">
          <ac:chgData name="NGUYEN PHAM ANH THU" userId="baf72463-252b-4d5f-a6ca-5a6327a9888d" providerId="ADAL" clId="{1DD43465-648A-46EE-9AAD-E4DDCF8BDAD7}" dt="2022-06-17T04:35:58.837" v="722" actId="478"/>
          <ac:picMkLst>
            <pc:docMk/>
            <pc:sldMk cId="2414285842" sldId="259"/>
            <ac:picMk id="5" creationId="{A75024CD-A7A9-43D4-9D59-CA765CDA19DB}"/>
          </ac:picMkLst>
        </pc:picChg>
        <pc:picChg chg="add mod">
          <ac:chgData name="NGUYEN PHAM ANH THU" userId="baf72463-252b-4d5f-a6ca-5a6327a9888d" providerId="ADAL" clId="{1DD43465-648A-46EE-9AAD-E4DDCF8BDAD7}" dt="2022-06-17T04:40:56.940" v="731" actId="1076"/>
          <ac:picMkLst>
            <pc:docMk/>
            <pc:sldMk cId="2414285842" sldId="259"/>
            <ac:picMk id="6" creationId="{9B2AE170-5447-DC6B-6FDF-A1E83FE1F6D9}"/>
          </ac:picMkLst>
        </pc:picChg>
        <pc:picChg chg="del">
          <ac:chgData name="NGUYEN PHAM ANH THU" userId="baf72463-252b-4d5f-a6ca-5a6327a9888d" providerId="ADAL" clId="{1DD43465-648A-46EE-9AAD-E4DDCF8BDAD7}" dt="2022-06-17T04:40:37.264" v="725" actId="478"/>
          <ac:picMkLst>
            <pc:docMk/>
            <pc:sldMk cId="2414285842" sldId="259"/>
            <ac:picMk id="18" creationId="{C9F419D3-E0EA-4286-A885-3221C8F67029}"/>
          </ac:picMkLst>
        </pc:picChg>
      </pc:sldChg>
      <pc:sldChg chg="addSp delSp modSp mod delAnim modAnim">
        <pc:chgData name="NGUYEN PHAM ANH THU" userId="baf72463-252b-4d5f-a6ca-5a6327a9888d" providerId="ADAL" clId="{1DD43465-648A-46EE-9AAD-E4DDCF8BDAD7}" dt="2022-06-17T04:34:36.811" v="721" actId="1076"/>
        <pc:sldMkLst>
          <pc:docMk/>
          <pc:sldMk cId="2141958449" sldId="286"/>
        </pc:sldMkLst>
        <pc:spChg chg="add mod">
          <ac:chgData name="NGUYEN PHAM ANH THU" userId="baf72463-252b-4d5f-a6ca-5a6327a9888d" providerId="ADAL" clId="{1DD43465-648A-46EE-9AAD-E4DDCF8BDAD7}" dt="2022-06-17T04:25:44.508" v="547" actId="1035"/>
          <ac:spMkLst>
            <pc:docMk/>
            <pc:sldMk cId="2141958449" sldId="286"/>
            <ac:spMk id="12" creationId="{DA1CD0CA-FC74-9AF9-7300-0B46B4970A4D}"/>
          </ac:spMkLst>
        </pc:spChg>
        <pc:spChg chg="add mod">
          <ac:chgData name="NGUYEN PHAM ANH THU" userId="baf72463-252b-4d5f-a6ca-5a6327a9888d" providerId="ADAL" clId="{1DD43465-648A-46EE-9AAD-E4DDCF8BDAD7}" dt="2022-06-17T04:34:24.825" v="720" actId="403"/>
          <ac:spMkLst>
            <pc:docMk/>
            <pc:sldMk cId="2141958449" sldId="286"/>
            <ac:spMk id="13" creationId="{6E262A90-AFD1-35F1-534C-91E10D56BB42}"/>
          </ac:spMkLst>
        </pc:spChg>
        <pc:spChg chg="add mod">
          <ac:chgData name="NGUYEN PHAM ANH THU" userId="baf72463-252b-4d5f-a6ca-5a6327a9888d" providerId="ADAL" clId="{1DD43465-648A-46EE-9AAD-E4DDCF8BDAD7}" dt="2022-06-17T04:34:24.825" v="720" actId="403"/>
          <ac:spMkLst>
            <pc:docMk/>
            <pc:sldMk cId="2141958449" sldId="286"/>
            <ac:spMk id="14" creationId="{4B8F0996-0848-9760-F820-6DBFC12F33F6}"/>
          </ac:spMkLst>
        </pc:spChg>
        <pc:spChg chg="add mod">
          <ac:chgData name="NGUYEN PHAM ANH THU" userId="baf72463-252b-4d5f-a6ca-5a6327a9888d" providerId="ADAL" clId="{1DD43465-648A-46EE-9AAD-E4DDCF8BDAD7}" dt="2022-06-17T04:27:31.730" v="583" actId="2711"/>
          <ac:spMkLst>
            <pc:docMk/>
            <pc:sldMk cId="2141958449" sldId="286"/>
            <ac:spMk id="16" creationId="{2ACFCEFA-D069-60CA-4CD5-ADEE3FE6E6BC}"/>
          </ac:spMkLst>
        </pc:spChg>
        <pc:spChg chg="add mod">
          <ac:chgData name="NGUYEN PHAM ANH THU" userId="baf72463-252b-4d5f-a6ca-5a6327a9888d" providerId="ADAL" clId="{1DD43465-648A-46EE-9AAD-E4DDCF8BDAD7}" dt="2022-06-17T04:28:35.753" v="585" actId="3062"/>
          <ac:spMkLst>
            <pc:docMk/>
            <pc:sldMk cId="2141958449" sldId="286"/>
            <ac:spMk id="17" creationId="{E6C62D9F-CE2C-094A-EB6B-3FD76A572D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" creationId="{03E41BB8-49E9-7E94-38FB-E19DEE0F13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" creationId="{6F0E5D2C-B929-0259-0A7B-E607B0B4BA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" creationId="{A1B05EFC-974C-BE69-63A7-F7A5C95C00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" creationId="{AF1F0A41-41B0-99A1-7C7B-1107C47F71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" creationId="{65E296D2-63BD-BBC3-B36F-17D58DC4B2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" creationId="{66DEC76D-499E-A891-5FB6-EFCD021692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" creationId="{340D8FC8-CD9D-BD4B-5DEF-2D05A136F1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" creationId="{FB89EC3E-0464-495A-53BC-F99031C7EE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" creationId="{67F94CC1-5D12-AFDB-0B16-33F98DD87D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" creationId="{E945E259-885C-2B12-967F-8191A72A0B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" creationId="{7C195C7B-93DF-F617-26F9-0F3E6AE8DC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" creationId="{0EC41F7D-8299-52C9-B11E-9BC779344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" creationId="{B6D0C2D9-845F-77F1-2F09-1C8ADB2251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" creationId="{8E7A8618-8A89-977D-BA54-7E3F1BA17B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" creationId="{78C05C61-12EE-703D-2F65-1D542AE775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" creationId="{69C71733-9A1D-2565-F091-2F2E0F8DD1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" creationId="{5923091C-12C0-FB3F-2F3D-E328CD43D0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" creationId="{7F2CF28B-B78A-B0FD-8591-80F97DD186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" creationId="{90FFD62F-9BB7-4C9C-2DC7-A34E92222D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" creationId="{C99B7F81-811A-620D-1939-B2D2740246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" creationId="{A7D7C4DA-D85D-FCEB-8AFF-BC1902941F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" creationId="{97597345-3286-0C13-B30B-E9859659F9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" creationId="{CF5FB7DE-3526-E1D6-D17D-535990DD8A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" creationId="{C4CF472B-1A84-3214-884C-2BC54C929B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" creationId="{64437E0E-9822-DBD7-B9FB-AF76991F94D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" creationId="{C6BAFC3C-6EEA-C68B-0BC2-C30F620E5A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" creationId="{A54A09C2-DA0D-DE1C-45B1-7638FD3536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" creationId="{3E183512-37F6-2115-D400-2FA9581E1A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" creationId="{C9C15F1C-06FD-AC73-9D7A-C926A3C1A4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" creationId="{71B836B2-1BF2-BEC5-3D2C-FFEE273747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" creationId="{062A18F7-36D2-21F9-6E81-66C5135BF6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" creationId="{729E260E-C362-34A3-EE30-C5C24444B4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" creationId="{D272E4DA-3EE9-EC47-356E-3CBAE6E6E5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" creationId="{0FA31FDE-78F6-74DD-D284-54A84B2791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" creationId="{61A337EC-0CFB-489A-F95D-477757858A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" creationId="{C1352094-E769-2470-D531-BBB98DD83C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" creationId="{619759AE-A666-9101-0F44-624AE6F15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" creationId="{147BE38B-6C9F-0116-9DB8-00E189C543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" creationId="{D55AF51D-26BC-5103-2614-C05A18D6F1F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" creationId="{F78038DD-8413-49E3-8AEE-CF09E9E47D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" creationId="{378F644E-A225-50D0-B885-08E381AFBF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" creationId="{398F2613-CBF8-61D4-D4CA-CB289088C2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" creationId="{643E8AF4-0AEB-9FCC-ADC8-9A1B3C9B81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" creationId="{C46EEC67-9688-4006-A1E3-1688B8C3F0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" creationId="{A314700B-B8BF-7339-982B-F8BCF4E84E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" creationId="{9FAEB987-D202-3867-0320-92CAEFDDDF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" creationId="{6418BAFE-A925-9AF7-29AA-C787748AF3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" creationId="{5F32B753-6A85-2C45-598B-F0069DA0E49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" creationId="{1AAD35D3-DE1C-5FEF-C873-9FB0604B94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" creationId="{15874658-A228-A448-C4E2-8EDFE50DDF4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" creationId="{6535AD7F-F176-E635-2A94-FE7AD01BD9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" creationId="{F825AF8C-44FE-7F96-EBC5-31AAC7A8ED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" creationId="{EA0B60BB-4D52-5CAA-6470-BB61DE41DB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" creationId="{55DEACE4-F6A0-BA56-9E0F-18D73AD25F4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" creationId="{F0538439-C284-CC55-8CCA-62167746D2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" creationId="{043423E4-EDC9-4CCC-1A08-7F1EFBBB34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" creationId="{78C853A5-0FD2-2363-EBB8-AB0A9AA2026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" creationId="{E13288E8-78A6-B5FE-D26D-3DA88C73A1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" creationId="{2763053A-8DFF-F8DA-7291-8AB7D7B04C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" creationId="{F899F99D-5A7E-B0BB-BD57-CD18B6F647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" creationId="{7F6FC496-2AC8-10D7-AEF9-C74A574D62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" creationId="{C0F80474-E6B6-DADD-5FD7-1789FD7C26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" creationId="{6481DF27-D2EE-6E9C-AE13-0F0EA26123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" creationId="{0D816346-1AAF-2B5F-8463-2A7355D4E87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" creationId="{DC40D537-62F6-A385-F965-EC209680B5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" creationId="{93643E8C-92EE-2312-BAE7-4169296352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" creationId="{1708B909-D59E-7701-7715-DF19B51FB7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" creationId="{898538C8-BE1B-2661-0C93-55D04F32A44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" creationId="{31D0DCE6-7395-25D7-D2F2-5234CC65B98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" creationId="{91F54B79-3C25-D446-6DA6-99FFC02776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" creationId="{96BDDDAF-EDD3-29E6-B776-90DD6CA7B6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" creationId="{43410F4A-CF08-2BBF-E279-5E29DD090A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" creationId="{AC496C48-3038-29FB-FF79-9329FF3FEB3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" creationId="{1DB5BD66-7678-E00D-3D4E-873002DC37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" creationId="{4AF93B71-3AAF-D6EB-7A9E-D046561C8E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" creationId="{88BB8267-9185-0017-AB9E-85365E2F3F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" creationId="{DCF82CA8-4DF6-EA04-9D2B-8084B3AC92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" creationId="{5EE2558F-8792-59E9-D138-5998DEB732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" creationId="{D928B083-7C17-610A-6BBC-39C233B31E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" creationId="{0C8B0DCD-B70D-46B1-AC56-BCDB34666E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" creationId="{5FEA6D45-7442-FD32-DD9C-FB246792CE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" creationId="{963BC0F8-2892-51A1-DA8E-FC1F0E9B7B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" creationId="{BABD00D2-E38A-BA15-1964-FDE900D461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" creationId="{7C327C5B-2CFE-5D9B-D35F-A77836813C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" creationId="{DDF581EB-A8CE-647F-5687-BEABCC3130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" creationId="{D749FA78-54A9-FE94-5AEC-B3C394C190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" creationId="{A173D764-A475-4B0F-EA36-0B168BF40B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" creationId="{4DCA36D4-E95A-CFFF-75BE-2BBF7BF44E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" creationId="{01C4F28C-0A1E-2077-FFFC-3813D6739D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5" creationId="{4956B2AD-8749-F26C-3948-ECA8F432A8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6" creationId="{19F282CF-48C3-4BED-613C-7B7C682AD0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7" creationId="{378A75FB-55F0-0DE1-1D3C-53A3BCC98E1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8" creationId="{60B9857B-D07F-FB78-3EBC-1C339298FD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9" creationId="{DBA47376-75C1-9288-F672-6BB99D051B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1" creationId="{110FDF91-E876-9CFD-ADE9-A67E9152A7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2" creationId="{B3B90AFC-8795-93BB-D843-D881DEB0CE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4" creationId="{1B944F72-7292-5C82-D033-C72A92F28A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5" creationId="{A83CBB9D-7980-8891-6FEC-0EF276FE6E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6" creationId="{D8FC57AF-9119-7806-C78E-885223405F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7" creationId="{DA1FB715-EB37-5376-1854-84E16F64D1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8" creationId="{1E670FBF-F519-7B5D-15A3-AFDA055820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29" creationId="{622577AF-FE07-C973-5A53-4810C5D5D1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0" creationId="{4AC8570D-C8C8-D84B-0A98-A6F35D0669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1" creationId="{5A7BC9FC-043E-F5EA-B58E-E64974F314D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2" creationId="{ECBC539C-8467-0BF9-4542-CCA4F39081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5" creationId="{020F7948-3832-70C5-ED36-9EC7D48778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6" creationId="{0E6D051D-F860-BAF3-2D79-4B5B6BD788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7" creationId="{FBF03CBF-7494-1884-2A76-49A916BAC7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8" creationId="{151A09AC-A352-0299-2997-3DD0CA9AC1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39" creationId="{3EEFFEDC-C33C-637E-77DA-1DD43349B2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0" creationId="{48DBF59C-F497-3789-F3A8-546BF89515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1" creationId="{FCBC3E50-B258-9929-8132-B10A827C9F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2" creationId="{9FF2DF79-D661-A4FA-B9A7-C6EDB7D0538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3" creationId="{B0B9FD41-9025-809D-0AE9-0071830762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4" creationId="{679B80CE-BDAB-C1DC-024F-7EEB17D186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6" creationId="{EC17E8E9-F6F1-D949-7527-7AD27D63FE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7" creationId="{F00097DF-B851-32F1-B47A-47786E7AB5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8" creationId="{7C6194FF-E001-459A-8706-9A18F37576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49" creationId="{DE3030BA-E953-DFB6-16BF-AFAB0465E8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0" creationId="{68598D0F-ED1D-78A6-5703-3FE949FDC3F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1" creationId="{428FCEBE-429F-1390-7489-492FAA5BEC1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2" creationId="{1B9A19A6-B4A9-B9A5-CBE7-FACD80812B9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3" creationId="{E9733FC6-54FF-BBCD-F8FB-61F3F16A28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4" creationId="{A4354594-8E46-0017-48BA-FBFF466225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5" creationId="{529C014F-CEF3-FF52-20BD-A41A19D751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7" creationId="{8ED1B397-878B-8E70-0AD7-227968411A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8" creationId="{3189E22F-2838-67D6-AF6B-75DE07C226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59" creationId="{491E5DA3-8E80-1E50-3825-0DC7A59D9F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0" creationId="{5A9DFA9D-1969-1501-B0E1-3F10A1F83E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1" creationId="{F58A35AF-D984-DAA9-C650-BF173DD0C1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2" creationId="{1EE46B19-EC66-93D7-02A1-1B6F2EAD126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4" creationId="{A854EBBE-A3D5-D86D-4EDD-320BA4140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5" creationId="{95276000-1714-C78E-6758-306B3E4088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7" creationId="{5178CE2A-A399-18B1-E21D-1F2AAB3860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8" creationId="{78F88578-752F-4549-5ADB-1E241EE085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69" creationId="{BA42D664-8471-6374-CD4E-3C8BA34C69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0" creationId="{26FEECF1-2EAB-82C9-E668-191E9B704DC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1" creationId="{A904211D-146A-FF70-BAE9-5D4775AF38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2" creationId="{DDC819DF-ACE1-8282-5188-8A2148AE0A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3" creationId="{71CB42D0-18AA-65AB-A91F-C98126B4C6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4" creationId="{C5F54048-421C-A4FA-67B5-3B6DC97E8C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5" creationId="{BE9EDF0A-AD89-A381-A49F-F2A94E01FB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6" creationId="{39EC9AE1-1D57-3198-7880-C01967C65A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7" creationId="{C3B640E9-260B-A891-2746-78096EC835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78" creationId="{662EEF33-2289-1AEA-53FC-3B8E638363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1" creationId="{3E78CC16-3363-1895-6A42-2320AD9D57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2" creationId="{E873835C-FFE0-9693-7B80-2B9A6D1822C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3" creationId="{4F8E08DA-CEFB-3926-1753-3BEE91689C9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4" creationId="{98FC3F2D-E960-4EA5-1FEC-E7BF1F24F7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5" creationId="{77C13852-C0B4-987C-FCB6-D779CC39AD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6" creationId="{06D9C31D-62E1-57F8-0F78-8B2836931C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7" creationId="{21FEFBDD-6384-6BA1-6E9D-FA6F1C9296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8" creationId="{BC9BBCE4-DBCA-8283-A748-B9EE97A094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89" creationId="{B4657601-5957-7EA8-52CF-4B9416B8D42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0" creationId="{FFDFA0C8-F15C-EC10-B4AF-76A5E0E956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1" creationId="{86B087AA-DED1-EBBF-1921-C8F0D2DB4C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2" creationId="{11A65628-D773-7992-D418-147A73EE5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3" creationId="{250743ED-2262-5B90-F8F6-ED779D8A51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4" creationId="{9853BB5F-5000-650F-F4AF-34495B5CEA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5" creationId="{1CCFF9AC-9629-59B1-D321-F0F1D4C56D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6" creationId="{EC0A949D-80F3-003E-D878-535A6CD915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7" creationId="{EFE45958-AD7D-798D-2CDF-A1432740A4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8" creationId="{5E1400D4-8996-2DE0-17A6-A7C9446267F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99" creationId="{8B638189-771C-FA5E-C023-B48AF59C79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0" creationId="{D3359820-7F06-026A-448C-3E0B07854F8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1" creationId="{28AAC66A-C5A1-42C6-4F93-021042DE40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2" creationId="{193D67C3-5744-235B-5ADB-D1BF0C3980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3" creationId="{11CCEC8E-B431-0630-BE20-84711AF98F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4" creationId="{DF947715-4E4B-6360-99C1-6BFFDA51341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5" creationId="{4450E346-35BA-CD9D-15C8-F049B522E0F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6" creationId="{2537FAFE-F84F-D16A-06BC-1E9F712A33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7" creationId="{2880D258-A60E-5109-FE5F-5EFDF728D6A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8" creationId="{35F34AC3-6B02-F597-6B7C-39DD539FFC0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09" creationId="{22133F3A-1679-ECF7-5C02-532EBAFA0A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0" creationId="{AEF3B679-EF15-514E-F8B6-621DEB8A41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2" creationId="{90242433-5DD3-63BC-2741-72CEEF8B95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3" creationId="{3FBC3BDE-3B1D-5B01-BA7C-C37FB89456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4" creationId="{38A4F1E2-55CF-A37D-9970-A5B5A195F3A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5" creationId="{EC89ED2E-7AC5-9F5D-C278-7AEB2A5A79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6" creationId="{5F476721-3C5B-07D4-7DFD-34B4522C21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7" creationId="{BC557463-440D-242A-53F4-EA89FAC807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8" creationId="{2D6B8FB0-8663-8803-36DF-96D067544D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19" creationId="{D177AD2F-9F1C-0251-CD2A-FF08BCCDC2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0" creationId="{569306CC-FF9F-CD02-C2BE-D288B81919A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1" creationId="{BB54D704-BB82-448F-AD44-B2C424C1BD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2" creationId="{12A2D4EF-9E3D-48D8-840D-EB12CA23DA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3" creationId="{EDC54464-72BB-D9CC-6A2C-1955D9CD2B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4" creationId="{AAFF59A7-4EF0-BD69-C530-A5F5B10061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5" creationId="{84823DB3-B7BF-D5AC-AD96-74F9283F67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6" creationId="{C5D2A094-9F0A-985F-0240-4CE665AD0F3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7" creationId="{22CDFE7E-FD20-07CF-2DB7-43F54D9D34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8" creationId="{D5E8DACC-1D44-1487-C3EE-A84105CA3D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29" creationId="{CABF520A-580A-D007-F768-FFE443C488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0" creationId="{670A2978-7D81-F5DF-5317-F17129D40F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4" creationId="{C4C5B4C3-3D08-2000-538D-52D0B2F74E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6" creationId="{6737E0C8-1FFA-715D-2F14-364B1EF666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7" creationId="{1D8FA7A3-5193-D9DC-71CD-9C336A1BBF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39" creationId="{8074B723-65C7-6571-D451-F708BB3B52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1" creationId="{5F9D8DA1-BCB2-A0E8-29D3-1031FDCC5A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2" creationId="{1C434E8C-A0B2-7418-62B4-51FFE113CB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4" creationId="{50F6D54D-62AA-6A19-363C-54D1DA6C31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6" creationId="{D4C0B3CF-E31E-BE88-14BE-DB10E80333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7" creationId="{F54E0652-62E6-60E4-EEEB-D29F265C24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49" creationId="{7DD0CC36-A689-3861-D464-349BC7A4E4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1" creationId="{0DAF8F22-DAC9-CD0D-F826-B8444BF8D1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2" creationId="{F15D1C3F-EF0E-73CD-5623-F7CC49C1DD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4" creationId="{FE6BD65C-68C8-EA5F-004B-E2DF9C6931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6" creationId="{572E2277-2920-6B56-5BE4-FBB53D5E5E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7" creationId="{63457D34-25E3-3B7B-DA60-76DE534C9F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59" creationId="{310A7BAE-D49A-60A2-36E3-2C85AE0D26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1" creationId="{EDFC083A-6479-A365-F1AA-74000F78A9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2" creationId="{8DAFE3DB-0848-363D-8995-1E315F2A28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4" creationId="{73336709-F5AC-ACE4-D154-F2DE00106B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6" creationId="{79EFFF75-D80A-A08E-B4CB-4E8127DF07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7" creationId="{4E8561CB-E28B-AADB-76E3-1161B3D4F5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69" creationId="{F9F9E0BB-F044-4885-5674-97A62570FE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1" creationId="{FD381319-5FFC-0939-70B6-3D6C6D7974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2" creationId="{DB37109E-159E-9858-2EDC-16F9D732BA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4" creationId="{4DF8B009-60CC-BFF1-84FF-15F0FDF870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6" creationId="{9B2C81C3-7A9C-FB41-58F6-DE12C5D470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7" creationId="{1E6397ED-1526-C77F-1495-690FD74E44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79" creationId="{B4594D7A-4669-DC83-0D5E-DA15416A8B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1" creationId="{798D6C18-4CBB-F2F3-3BE0-1B75CF3C8C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2" creationId="{4C1DAB9A-183C-B7F5-DB90-DA0C7ADBF8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4" creationId="{FDEF9527-3CAA-97C2-2100-AB763A74F0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5" creationId="{33B4B390-034E-831F-6499-52F2270C89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7" creationId="{F2E42239-4164-FB47-A65E-5036272A7C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88" creationId="{E05C43BC-0664-2444-D848-D7DA479E05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0" creationId="{7D39E9E4-B2D9-1751-DE4C-7DC0064CB6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1" creationId="{3FDD343B-57D3-32BD-2287-01C868CC4A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3" creationId="{5FE218FE-064A-D204-A6EA-7F3ED06C12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4" creationId="{B26A5913-52DA-FAB6-3A1C-A500262BCB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6" creationId="{E8196F9C-6D3C-57FD-8FFF-B789B148E8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7" creationId="{D9439348-2209-8E86-848D-E207768F2E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299" creationId="{EFB69FF9-7498-FAA5-3C75-997880F40E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0" creationId="{F4D177DB-5150-3521-92FA-922F685CB5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2" creationId="{6E66927D-04DD-27B0-6304-B4F4B89A45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3" creationId="{A4931BDC-47C4-7B6C-9C7D-3245C7FA39B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5" creationId="{018FF64A-8172-8192-77E5-EF60319FCA2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6" creationId="{D8747DEE-65CE-F19F-291F-1BD41BAE7E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8" creationId="{51B6AFED-FC75-E058-B71B-E7C638BD74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09" creationId="{D3F38BFC-4F28-92AC-CFF5-DAC4948726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1" creationId="{B86E1D05-A4FC-65C1-3824-E3F0264A22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2" creationId="{4D97538B-E73D-F4F7-51C7-8751D99F2A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4" creationId="{68659492-3BE5-C6A5-3720-8C1FD7380C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5" creationId="{ADEAFC88-1969-0BF9-D611-A487DD8440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7" creationId="{DAB106A0-90F7-90C3-ADEC-B0B8A025E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18" creationId="{722F1FEB-B75D-A40C-E60B-39E9D84C34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0" creationId="{3421ACC2-E8C1-33D9-9CDF-E0CBB2B5C2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1" creationId="{8EF281ED-CE84-D5A2-A07E-A6F5B20E76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3" creationId="{F21032E8-6200-5029-9003-B6FC1E3830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4" creationId="{9014087F-78C9-5207-7584-ACB2EE0271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6" creationId="{E941C290-33FE-E20C-68AB-B9873B31CE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7" creationId="{84544F18-3E40-06ED-AEAC-AD9DD87B37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29" creationId="{BD76423A-B43C-EE15-EFDF-BE128D99608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0" creationId="{954BBEBD-C418-1B66-42CA-30DB4AE49F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2" creationId="{F43ADAE8-D14C-D620-CDA2-3DE60166FE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3" creationId="{DCD1699D-A7D9-3A04-4DB8-22024D907F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5" creationId="{280A9632-8E15-F807-99DE-881A5FDC99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6" creationId="{B3A3BC70-678C-A977-A0C3-2D61D1C58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8" creationId="{305493E8-CFB6-60DA-0AEC-CA01B68E43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39" creationId="{65619D4D-CA1A-7564-761F-4E81091B33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1" creationId="{9ED318BD-B26D-35D8-62D7-A37707F61C9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2" creationId="{71EBD19B-BAAA-4F63-8AE3-E2656A6EF8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4" creationId="{2D85FFD3-2408-32D3-5096-94D5BF2D699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5" creationId="{1B24F5FB-1F19-C52C-7FE8-E8E54DC975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7" creationId="{FF6437EE-DF0C-6B51-92A4-0CA3A03B85A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48" creationId="{0B8A5C25-F7B7-0B5C-B8E3-713002B14F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0" creationId="{7142C08A-EAB4-B4D5-9E91-E46DA1CFCE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1" creationId="{BA02E982-85B7-D8FA-99E3-1A4AA6D325E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2" creationId="{24C7F841-AFD6-6B2D-EFFA-9A7669F1F9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3" creationId="{03071006-5DF1-674E-981E-144FA7C436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4" creationId="{DBAB66F2-D311-A3F4-7B20-A30054EB52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5" creationId="{53D4D036-116E-304C-B145-8C2BAAC2EE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6" creationId="{288993B5-52E0-F75B-E985-BBADB91F69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7" creationId="{AE42F7BA-A8F5-186C-3B59-40DD04D7A6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8" creationId="{71803506-0514-79CB-41D0-0F415B0B69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59" creationId="{58ED37C0-C542-B349-902A-60AD1351F7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0" creationId="{C84F8CB1-159A-471C-0783-5C07D70D18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2" creationId="{C608278B-85DC-2343-6792-CF6D76E0DA6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5" creationId="{92290D25-0AC9-B61B-7655-63C5B519D8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6" creationId="{F684B6AA-A7CE-1E29-AD09-E396D0CC53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7" creationId="{BB66A0E9-D09E-F1D8-7A5D-FDE1D00282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8" creationId="{E9098E22-68AC-DA62-3451-560094AF56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69" creationId="{AF40494A-1DEE-7A40-6858-C4E2007BE0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0" creationId="{F9780787-41BA-3D58-64A6-27AC21E9F0E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1" creationId="{582BB8DB-DA50-5DF5-3B18-2A585119D6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2" creationId="{F457A02C-9289-1343-FA60-17046C00BA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3" creationId="{3898450A-1C5E-0F8B-8B3F-D764206DEC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4" creationId="{9AB4F999-5150-1E1A-CBA0-C6B6970736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5" creationId="{3BB8E9BE-5186-F385-18AD-D85E3CC68F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6" creationId="{F066C8C5-7ED4-5EF1-C8B3-29ECC899CC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7" creationId="{494B29E6-F290-0C1F-F856-1CCEA2E0FC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8" creationId="{F2809F0B-C97B-9EBB-9940-8B7352B553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79" creationId="{CE37B8D6-F48F-B241-585A-27F591FF14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0" creationId="{37A14908-C3EE-3262-AA3D-0ABE715D312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1" creationId="{1B08F899-93D4-B7C3-B996-35C5DEA123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2" creationId="{F1C622AC-D418-2DD0-90B1-BE306C154D5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3" creationId="{57A87490-4448-2EA1-DF3B-1A334FA6D1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4" creationId="{92A06355-ED6C-3DCE-4077-40FA532B48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5" creationId="{67F63AD9-FC9C-CFE5-7FEA-F0A2582EB56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6" creationId="{AE6E6DC8-68C7-B365-3B50-23493AD753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7" creationId="{FAE33987-7921-C600-F582-FB26EAE383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8" creationId="{622D0519-D2D6-DEB3-0200-B0DCC6504D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89" creationId="{0D7BB595-2A47-4AD7-D79B-6277FFA39A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0" creationId="{9954B327-2305-5244-59CE-31511A2B55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1" creationId="{FB38E2AC-67BE-6E80-32EB-701F25882E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2" creationId="{FD5FB1CD-9A90-6ACB-FA0B-04150D12FE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3" creationId="{CB8DDBF8-C081-74FF-1BD4-1B772B8F89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4" creationId="{6B612468-198B-3B7F-140F-32FC36BC2B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5" creationId="{38353EB5-5AF6-9755-CA21-741E42E28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6" creationId="{B789D16F-72B5-0FCD-D1C4-A063CAF7C4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7" creationId="{17C80FED-6358-BB53-06F1-DCF1B13263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399" creationId="{D8480994-FFD6-3B6E-B12A-4FC34CE52D9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0" creationId="{08B6FF62-F884-8C31-3772-5A360D9991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1" creationId="{84628AE8-8535-CCF4-393A-A3567015B81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2" creationId="{BC9C7123-4AAF-ECAF-B467-282C9A4CB5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3" creationId="{D9BF7B61-B832-995F-5A4C-402E2AE9B9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4" creationId="{264AB6D1-723D-B584-C87D-82AD363D38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6" creationId="{C47B49F6-64B7-B17B-B99D-F2C8586DF6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09" creationId="{A2FB5B77-0410-1076-B2C3-D236187A1C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0" creationId="{6750B1EC-DEC0-4D14-6C1B-C0438814F2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1" creationId="{E6F3672D-8446-E1CF-99FC-506E3051A3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2" creationId="{252C3C03-D1DE-E2F4-DE01-50765D5582C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3" creationId="{907BE7DE-10DE-76EC-102B-2B10D3CD1F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4" creationId="{B0827717-E5E4-DCE0-901A-F74FABDE9A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5" creationId="{34719C7D-2058-2AA5-F886-F4051FC4441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6" creationId="{E8D6F42F-23B3-D8A4-4C6D-DAD37641FD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7" creationId="{441EAFE1-8FC4-C702-9E6F-ACD8CE1CB4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19" creationId="{FC72FB10-287D-AEBE-8A73-259849EAB7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0" creationId="{97DB87D0-0E99-E0A0-D920-C3741D91D7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1" creationId="{D1A598F6-4FA3-5CD4-096F-D09A9E9F54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2" creationId="{A9421F8A-4659-344E-182E-5E0DF703F5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3" creationId="{F23B813F-7DEA-3642-A632-CAC7ED411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4" creationId="{A7CC1F7A-63F6-42DB-2120-3FAB004928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5" creationId="{33526648-2BCE-164D-EF61-EC919F0BE6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6" creationId="{6AD40285-84A0-826D-915A-838C91AE7B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7" creationId="{98522273-6CF7-38E3-2795-25A928B3D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8" creationId="{A01D20BC-5F65-DEEF-74E4-8F499458B4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29" creationId="{8E8757AD-B532-2EC0-A67C-4CA7EC2602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0" creationId="{FBAECC7B-FBE5-5BEA-24CA-09E79B0053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1" creationId="{1C705D37-20AD-F5FD-F17D-5D97471631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2" creationId="{817A98E8-F626-0FD5-0C38-E2BA8E8C44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4" creationId="{75BA519B-858D-3683-A449-C48C731197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5" creationId="{E4BC1458-9E8B-A224-0461-B6F40D76CE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6" creationId="{D05054A4-F9CF-8C33-5887-8E8ADC4736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7" creationId="{1A4A8027-70FE-A158-5A49-BBB7DC50435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8" creationId="{6FCE105A-965B-7777-4F3A-57DB36BA24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39" creationId="{990C6DD9-D256-D8D6-098D-047E726322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0" creationId="{FB2E4F9F-A41B-D631-C2E8-3CF4FFBF2D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2" creationId="{77E82D6B-25CA-B64B-06CC-1D2572C0A9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3" creationId="{2B4C6D10-A23D-77B9-9DE4-B05AD4C099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5" creationId="{0D218EBF-8E2C-46A2-CCE0-D3A006D12A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6" creationId="{8B4426B0-9551-BD81-B62D-A052E4D35A0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7" creationId="{9DD3D3AB-2A4F-8181-2FD9-B018F1341F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8" creationId="{C0FEB55E-ADD5-203C-D906-78938FEC92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49" creationId="{05E9948D-ADF3-3FA6-1DC9-EA20851892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0" creationId="{832BC027-7089-AADC-6143-42E50E589E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1" creationId="{0EC92229-1548-58D8-46D8-430F9DF22E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2" creationId="{326A5EA3-DD58-4C3F-8372-2063995666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3" creationId="{66FBDB3C-1FC9-873C-ED7C-6205363297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4" creationId="{F8A92802-4A50-BFEA-64EC-ACCEE1E1BC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5" creationId="{7336CBF5-7F05-C96D-F78B-ECDA84CF62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6" creationId="{18953D6B-A78B-E220-C7FC-5BA8908DC6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7" creationId="{F63C521C-443A-68CC-0E50-1EFF4B2B05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8" creationId="{47368952-32C6-3219-3B3A-A0274AE731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59" creationId="{7E0B5B77-7122-3635-F50D-E1C3D1026A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1" creationId="{BF3D376E-3F8E-B558-727E-D866829B481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2" creationId="{00CBF919-A9D0-E8D2-3167-74C7DF6E45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3" creationId="{330EEEBA-94F7-6E03-5BC8-D26CC0B9D42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4" creationId="{71F65035-CA83-B621-61DF-87185FED00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5" creationId="{6249F7E3-0540-278F-BFF9-A57A81754F8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6" creationId="{94B9D01A-F17D-9B6F-9517-E58926A745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68" creationId="{9F018F87-20BE-0CC6-3711-CAA914ABDA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0" creationId="{48DA45DE-1333-5C6B-FD27-BD41916001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1" creationId="{80CE6A0B-299F-97B5-283A-9CE34502DA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2" creationId="{64370D4D-90C0-487F-7965-13A9BA0DA2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3" creationId="{CA4FE52E-9B2D-19BC-9897-54ECA2C9AA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4" creationId="{BCA11ED9-272B-26E9-7772-3C8421564D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5" creationId="{BFED4B8E-E501-4DDD-37FD-71A896F63C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6" creationId="{13433145-70AD-2359-30CD-818C3C7127C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7" creationId="{2AA6D54D-67E2-1646-CF42-EAF6B2C030E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8" creationId="{4FCFD12D-44E5-D47D-8D86-02650B20C1D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79" creationId="{FCA0C1C3-36DA-59DF-5F23-919E95EA2D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0" creationId="{C330EEAD-3B96-6EA5-C74C-51BE3C9434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1" creationId="{468CAF09-005C-060F-7BDC-7CA3369F97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2" creationId="{9957905E-53B2-4692-83D2-3A0992D7DE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3" creationId="{C32AA759-2F2B-5A50-4EA8-073938A25D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4" creationId="{644C140F-7C82-A17A-08D6-84199F4611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5" creationId="{F282D650-5CC1-3267-0477-5CD17A9527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6" creationId="{8277CA5F-7210-3818-5FB7-EFFB61BD13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7" creationId="{0CC5660D-D321-8D9E-2493-5BC85C4CAC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8" creationId="{0D2CF407-9519-21D2-A54D-AE91916A4C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89" creationId="{51ABD00E-677A-5872-748D-3610A82EF9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0" creationId="{251A1F8B-0508-2EFC-97B0-E8E65A21E8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1" creationId="{7AB8900D-07A2-551B-7E13-88C2DD33B9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2" creationId="{D02090A1-E751-9A6F-530B-FD2FB3D58E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3" creationId="{8AC87536-56AD-71A4-86D8-8A67D2B36D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4" creationId="{484970B5-2228-ADC5-0038-B374A8EE0D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5" creationId="{31FAB01D-17E9-5D88-2E30-4E895E51DB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6" creationId="{018BB504-506B-CB94-ED11-C8EFEBA50B6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7" creationId="{49F80465-D4FB-00D4-7939-2B44E0163B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8" creationId="{617649AA-078B-8ECD-E47E-630D03220F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499" creationId="{7FC17F2F-3F53-E2DD-47CF-67FE2E7489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0" creationId="{A93A2A48-13A0-5CF1-49F8-A86C29570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1" creationId="{33EA4CF3-3F16-2D0F-87BE-F22C84E200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2" creationId="{6F48714E-1EDE-EE3D-6B37-943A0DEA189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3" creationId="{793EE105-4C6B-C6F4-2537-F9776A0820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4" creationId="{B4F6E306-3BF5-0DE0-119A-2F1763EEE2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5" creationId="{EE816816-C265-319A-E911-FFE64458A3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6" creationId="{A71934BE-37E3-2849-F945-A4C83D4B0A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7" creationId="{3FCC51E3-C9D7-CA87-1512-20801BF547B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8" creationId="{79D3BF3A-8E15-75B0-E965-E662741AB6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09" creationId="{E28AF429-0118-FA4E-8039-D1EBD29262C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0" creationId="{14A14513-5164-AE67-ABA3-9F7F1614309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1" creationId="{61FE29AD-54EC-6793-8C28-5A215A9273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2" creationId="{D32D3A4B-C218-036A-251D-61EA21172D8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3" creationId="{75C3217C-67C1-7B66-6942-969B0E3971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4" creationId="{83AA5E5A-684B-4D6E-3CC7-AC1386C0C7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5" creationId="{94D75B03-7C41-26B2-CDA8-91DF391F09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6" creationId="{87C429B6-1708-AD50-4170-163E40DBC5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7" creationId="{34DBD8D3-8D9A-7F69-E455-86C8B50C84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8" creationId="{E87E6B61-703B-12C9-B599-FA10264FB1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19" creationId="{4263EF9F-90D9-1B20-82F5-C7324FEB6F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0" creationId="{406BC8DC-5EF8-E0BD-55D9-0A2D4A0EF6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1" creationId="{CFBB51AD-4235-9C82-1E6D-8485CB536F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2" creationId="{69B9CB58-81F3-AF92-7523-05F259851C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3" creationId="{050CE7DD-7B2C-1CD0-184C-D738B8AE4B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4" creationId="{F621F661-4923-A4CC-CBE1-9A988181B3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5" creationId="{E9CFC7B4-C608-9F07-A8D1-B97231A321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6" creationId="{7A7C6B10-53F7-C8BE-0CCB-A3E8E167A8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7" creationId="{03705F77-A646-FFA6-CC83-D615676DB3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29" creationId="{9BBBC44A-E8D8-66A9-B3D0-4BE3BD29F5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0" creationId="{A3D21F81-A5B1-CF2C-92AA-4F478D572E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1" creationId="{3EA02EB5-EC4E-D7B2-1424-504D990F4A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2" creationId="{9D24B1BB-F95A-8847-F72A-A5FA048FCA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3" creationId="{4E28D93F-56DC-09A3-D78C-3EE0094E2D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5" creationId="{42FDFC12-BA14-377A-DBAF-8ECD70585E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7" creationId="{D47313F6-A173-FFF8-5328-DE408FA67D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8" creationId="{7813BC8A-07FF-2CEA-17A5-E61D23CE3C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39" creationId="{FEC7E810-1598-66E5-CB83-01544F0717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0" creationId="{8D8A9618-84C9-59A3-37FF-8FBBF50EF2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1" creationId="{337ED272-42BE-7944-3C57-7EC863D985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2" creationId="{EFEC9639-5639-D193-71BB-6ECF609D66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4" creationId="{8ADB1E06-2CE4-4BA0-8B31-C3AB50F2AF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6" creationId="{C86601E5-AC56-B261-726E-3BE8A25C764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7" creationId="{67798E76-6FDB-ABDE-80F6-2E75729ABA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8" creationId="{CFA106B9-489D-2B36-D1A0-DC741AE908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49" creationId="{CC57BAE9-44DB-8047-4DB0-2604D43D0F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0" creationId="{61DA0FF2-F840-8D2B-09A7-A39B3F72F17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1" creationId="{402EFDEB-E29D-4FE9-93A3-1B2EC035E9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2" creationId="{BC8EB80F-D994-7E13-F7BD-F5510872AF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3" creationId="{CCA342C5-B84F-56EC-99BE-95D382298B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4" creationId="{41F53619-D9B5-866D-D7C0-F61A93EE2A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5" creationId="{937FE10D-BA90-4F45-8C3C-A3CC17CF1A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6" creationId="{91E77645-3531-C97E-04EE-DD0890A9E2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7" creationId="{BB7EF248-049E-3057-A2AA-6464BA0D42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8" creationId="{7DB0F598-00D3-D9D8-17A2-40F6EAC5DC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59" creationId="{F808B899-AEE1-63F5-37ED-8DD6DBCD4D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0" creationId="{6E0A13FD-D87A-685D-239A-B6F5E8DCE4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1" creationId="{25C2B40C-3376-C526-76F6-BD0C201E53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2" creationId="{52DE336A-92B5-4D3C-3432-5F74C0A550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3" creationId="{657943CA-9D1F-A62F-DB9B-C1C35FD09F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4" creationId="{DC0041E5-EE6C-F828-3E01-7608F92422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5" creationId="{E030471D-7F4C-5224-87B0-F4B055B521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6" creationId="{8652A6B9-BABF-81F3-5B5B-AF2EA471F3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7" creationId="{F53A2E81-81D7-D9C7-DB41-77C3541C0D9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8" creationId="{6BD3DC05-F461-9433-D8AF-19448D8717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69" creationId="{C2132851-1DDC-D5C7-E8D8-C2FA09624A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0" creationId="{77C213B3-FFE3-1BBE-3864-06CF090CA4E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1" creationId="{DA5C4F9F-854C-5BD7-3F04-251434D5CB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2" creationId="{E614D80D-B397-68F1-172C-BA920FBB22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3" creationId="{EB85715F-E59B-4BD6-074A-4C856E5B04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4" creationId="{D5785399-8642-D630-390A-4A7FC6B9C9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5" creationId="{EA8544C3-4388-9E7B-1036-FDABE9383B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6" creationId="{C273F569-8D7D-01E5-6764-4C3C4DAA71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7" creationId="{A1944D1A-6DEF-B025-0ABB-7FA30CF58D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8" creationId="{74C5D57F-C387-A0A4-8CFE-C809C22728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79" creationId="{DDF3CE83-7115-82E6-015A-2293986C267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0" creationId="{093E0AF1-12BD-6AC7-7F54-F95FA3FAA0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1" creationId="{6876923E-DE2E-2353-B167-6B37AF702DD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2" creationId="{27CD050C-2213-0EC0-71B9-A90F3B0B1F5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3" creationId="{2844307A-8427-BD7A-C432-B70B4C2518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4" creationId="{3F3CF30F-4C61-5AA8-25A9-22501BD380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5" creationId="{6DFAD305-CE5E-2832-D532-5097C84694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6" creationId="{4A603773-402D-60FB-ECF0-E4D7C45E1F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7" creationId="{3A5E19FB-B636-D20C-0925-80012066DA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8" creationId="{7536B358-ADE5-B088-1952-4BB6298859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89" creationId="{34DBF986-4656-3DA6-9456-2E2D9FAC9C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0" creationId="{2833E475-5CFF-3E4D-FEC9-D51A94694D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1" creationId="{23C36934-4D1A-C12E-0F55-C8A1D3E839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2" creationId="{B511367F-7C21-A8FA-2B39-F1C0A4BB3F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3" creationId="{1EB024B0-66C9-12FE-D6FD-6F18A7C1BE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4" creationId="{9DCF60C1-9B91-3023-74E1-FF646D6860B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5" creationId="{42C225CA-532B-BABE-80E2-9065101C4B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6" creationId="{F2A9C4B0-BC1C-9CE6-2BCB-174BF3B317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7" creationId="{B65876F3-3017-0110-D39B-E246A2681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8" creationId="{C332470E-938A-FD5E-2291-78F3CD69AB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599" creationId="{475B7FF2-72AF-6F86-AFD4-61CB3621D7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0" creationId="{33194627-CDB3-E2FF-8A92-B90723772B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1" creationId="{841749ED-79A8-8CCD-E816-12A919EBBAF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2" creationId="{29AC5C0A-5563-1770-5183-647E30047B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3" creationId="{19328924-B950-96AE-0B35-DC48D63D6C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4" creationId="{F8E0E067-7812-93A8-7847-E644A5C849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5" creationId="{03EB2D2A-3D77-4AA1-60D3-7CCB7676D0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7" creationId="{82143AD0-DCC1-FDA7-FB8E-98BFAF20F6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8" creationId="{10C18C10-E889-DF3D-BD21-E51694EB0F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09" creationId="{2C3ACE8B-30CE-BCAC-DBED-38C012CB89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0" creationId="{B3D7259F-40BC-7B5C-7C30-2B16F7F38D1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1" creationId="{33198BAE-85FE-75F7-CD48-521D0E7219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2" creationId="{43922D9F-CB85-8E78-42E9-54E86FEDF6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4" creationId="{9047BBF0-9540-53FE-355D-8FDBC10C6F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7" creationId="{9C448A9D-24F0-8DEE-D236-20F29DFB77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8" creationId="{7133408B-65FE-6EB2-8113-79BEBC2935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19" creationId="{E46EBAB4-3CAB-32A5-8F3F-F59CF165580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0" creationId="{21618918-A254-AC3D-AED6-C012FDEB5E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1" creationId="{4AFFB058-9CC8-256F-2E43-B7AA0FA8B6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2" creationId="{65770EFA-F904-BD3A-9E53-D1ACAC2D9B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3" creationId="{349CD93C-A762-F8A8-2AF7-518A151148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4" creationId="{6067CA53-44ED-09D1-0994-B213E18644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6" creationId="{91A119B9-3E0F-F67A-1B37-1DD290557A8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7" creationId="{AA24B65F-C0BF-1836-6CF2-CA24842044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8" creationId="{D3928890-BEF9-05AB-CDD3-C91687D008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29" creationId="{D10799FE-89C8-8C44-3BBB-466E193D2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0" creationId="{9FA6C74B-77D7-3905-6A6C-7852FC99C8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1" creationId="{DD3F4E0D-81B0-7620-E863-D3DF1A283A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2" creationId="{0025AE4F-7098-BBF6-1382-0DFE71AE43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3" creationId="{71BE02B6-1D45-1DEF-DF8E-114609B4246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4" creationId="{72DD607B-6D58-8A9D-63D4-E543CCA71DA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5" creationId="{62C0FC46-3360-4BAC-4B70-D5B41763B9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7" creationId="{FDB49C8F-D557-BDBE-0D51-AF343D0FD90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8" creationId="{4B3EB5E2-7D9A-2343-355E-ED53325EA4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39" creationId="{52D60436-D1C8-3208-1185-774DDDD46B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0" creationId="{A5D233B7-F5EF-438B-2BA3-54A929C949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1" creationId="{7F98A6B9-8D24-C293-DD90-8C79B5B912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2" creationId="{B8C18B28-0C7D-A2C2-2999-AC79DD1CBA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3" creationId="{9B15C59B-E042-35F5-9D0D-FD50570827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4" creationId="{7E97BF42-B2C5-CC66-E682-8F97F9268E4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6" creationId="{E3D36901-F1A4-F221-82AA-F11FF3B1518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7" creationId="{39C6A2E0-ACBA-AEDB-F503-6319CA1F93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8" creationId="{912DD31F-73EC-DAD1-21F0-B962767103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49" creationId="{6FCDD8A1-B56F-7F35-1FD7-AF2D3E6927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0" creationId="{1D8CDBE0-A1AF-92FC-1D55-4525612775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1" creationId="{DE30114B-1767-0F5A-FE46-CA29132F01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2" creationId="{C115514B-E412-8F93-4B4C-A047A7107B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3" creationId="{DFFD3DA1-6171-6DCF-EEA1-6BC541EF4CC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4" creationId="{E7EDACB8-169E-A4BD-8E3D-C66D1B129D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5" creationId="{37AF76D9-3CD7-3867-79FC-6BDCCBE0FC7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6" creationId="{453C5099-ED0B-8E22-8524-17D90F7EFB5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7" creationId="{45C42034-E3FE-200D-4FE1-63F46DB86E0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8" creationId="{64C6304A-8D0A-A45D-BEA3-26FAE29B30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59" creationId="{09B8A878-344D-AE37-701F-C6DDFB449AE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0" creationId="{D98BC83D-7B2E-BB16-3DD5-5B3F5E26BC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1" creationId="{A69F6F3B-F5A3-9731-85C2-EBB0EFE5AF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2" creationId="{ACE3D7F3-BCA9-24B0-E522-DF0123C4F7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3" creationId="{F287A063-7CFB-167C-DE21-6010EF73AB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4" creationId="{3E4B5F05-BA45-009E-7B62-5B1CBFD7075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5" creationId="{652023F5-E96A-1E28-8427-0B77657EEC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6" creationId="{7030D295-4F7E-6498-61C2-1F146F7CCC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7" creationId="{5C6DE50E-B4EF-045B-DA33-0F8D5FC883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8" creationId="{B9A996FF-1136-4719-8F70-144555A348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69" creationId="{2C35EA69-FDAE-59A7-58A8-8A2431EFE1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1" creationId="{56295B30-13EC-0699-2F0B-DA79424AB25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2" creationId="{083C3E99-028E-F53E-4A5E-2B8ABA4AC22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3" creationId="{912170DA-D24D-70FC-5B5C-F9992E949FD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5" creationId="{30A73F00-A074-F0FE-8071-740EBADD96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6" creationId="{5200C03E-DA60-9025-0F4E-B92B1406899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7" creationId="{A93921AF-B99C-D339-553D-2493D5EA1B6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8" creationId="{EFBB5388-5998-9309-A0F5-F3563FB435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79" creationId="{8BE28B32-50B6-8A70-6B64-428830AA7D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0" creationId="{B6400507-28F8-1749-11C9-39B70AD9BA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1" creationId="{869D05A5-A1C2-EE86-0122-68F46685166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2" creationId="{CDB20216-23A4-0501-56A5-FBEC4402C4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3" creationId="{6D88324E-6F1A-9631-2A2A-445715D7F3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4" creationId="{CFE56335-4DAE-57A0-55A3-8DB5BC65D5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5" creationId="{845E03B7-F7B5-6D96-C614-7B933FD0D41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7" creationId="{AA25B5BA-9DAB-F1F0-5F3B-529C38EBC2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8" creationId="{F3B5043D-DEDD-85A9-0D60-ED611A88F3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89" creationId="{6460ECDF-6D40-5820-8883-C616830DC0E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0" creationId="{A23971E0-E2B8-12C3-971E-09AF23078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1" creationId="{D3B58BFB-78CB-3092-4ABA-6A9DF5EF02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2" creationId="{2213A00F-C230-8DB3-71AB-3D5302C335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3" creationId="{5773C125-769E-1848-D293-B6D12FBE2F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4" creationId="{534E4A2D-CB74-AC70-1558-45AE27ACB4D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5" creationId="{CEF655DC-B7B7-1890-C720-11FF150DAEB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6" creationId="{137A775C-9E34-083A-A1CA-4E65DB829D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7" creationId="{74AA33D2-307C-ED7D-5FAC-28D4B9091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8" creationId="{0A7FB729-F095-194E-0752-BB566C2C69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699" creationId="{0B6BAA9A-2661-A76D-249A-230EF68193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0" creationId="{56BA5C82-62DA-F2C2-1E02-AF150FA24C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1" creationId="{C6986671-D38D-67C9-F55C-897F6E6DF7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2" creationId="{E5AC54A2-9E8D-55CD-12C8-B07D90DF46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3" creationId="{29275D03-6FF6-F84D-F0E9-D18309A1F6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4" creationId="{127501A8-5DDE-EEAF-8621-A6ADA111EA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5" creationId="{DB52FAC0-4E5F-1ABF-8E30-0C22BB6DFF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6" creationId="{ECA99CBD-DFB5-584E-F89C-3A45DFC716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7" creationId="{841B4221-2DE7-D5F7-15A4-722AF909F4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8" creationId="{6EE24938-3208-EC99-A1CE-CB1AD0E5BF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09" creationId="{CAA7C10A-01DE-0EFC-C15C-558D419D27A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1" creationId="{EC544FCB-840C-FEEB-1B50-7E013BBCE64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3" creationId="{B414DE20-CA31-BA2B-CDBB-183E74D6051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5" creationId="{0E068A60-BE04-BD2C-5DCD-A2481F7361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6" creationId="{F23445D8-253D-D73D-2A33-A19F30D57BF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7" creationId="{C274BA28-CCED-1946-4202-451EF8645F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8" creationId="{EE6F74CA-5E18-4707-FD53-CC6A513012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19" creationId="{31D8B3E3-BA2D-D6D8-9D5D-BFD7B8EA2E0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0" creationId="{7C943406-D4C8-1EFE-696A-9786DE25D2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1" creationId="{CD17A96C-496E-CDC1-7E2B-7B0269BC01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2" creationId="{A8073634-FA47-54A3-E425-B75742401C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3" creationId="{DE8E0943-C5BE-B1D9-B343-4FAA7BEE21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5" creationId="{DC27B9B0-8430-C81B-DA58-D0D11936E6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6" creationId="{511D1581-EDFD-A1B2-92DE-FC93186CB9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7" creationId="{4A6E6683-401F-C361-6ECA-0B1478AF41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8" creationId="{E4BF2E85-D7BD-F244-3D73-61A2EE3EAA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29" creationId="{7A324FC3-0BDB-F1A6-4E28-26C1704EE4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0" creationId="{3A3247AB-5B6F-AA0D-AF2F-761852F437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1" creationId="{946BEA99-886B-9D57-8C66-ED78C46A314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2" creationId="{66F5A668-4A57-3B4A-7683-4872E5A7037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3" creationId="{1BE90770-E286-CC80-82D1-3265931B28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4" creationId="{AF4CB199-689E-627D-B7A3-C1A379713D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5" creationId="{66E35644-7ECF-CEBE-ACA4-CEA827D9AA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6" creationId="{E114F1B8-362D-CD81-647B-A212A66FF90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7" creationId="{2C8E454A-6091-DF75-CCB7-908927D807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8" creationId="{74C37D7C-9BF8-F367-3854-3ABEACE9669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39" creationId="{5673561D-24AD-56B3-5767-375E69BDD5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0" creationId="{35352BF2-B132-563F-D058-39FD056A5C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2" creationId="{DCC5FCC2-B436-03CA-E0B1-555B95A8B5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3" creationId="{B9B36DDD-97F4-AE73-9ABA-1C35BE6D7A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5" creationId="{3AF081BE-8FE9-CEC1-FE4C-8BE8DB3CAC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6" creationId="{4075D861-F209-F2BF-EEEF-29E4C8AC2A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7" creationId="{ACE5A4FA-1679-4C1A-AFDD-6E3D472DA6F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48" creationId="{08EC505E-5BCF-242B-415A-620C911979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0" creationId="{68BA8571-B78D-0ED0-8024-D87A17C9AF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1" creationId="{F8A91A25-DF7D-4D3F-D237-9EC698540A8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2" creationId="{D3F0E481-EE5C-63E3-F0DA-76A7EDB284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3" creationId="{275D3134-CA83-DCE4-C5F3-2743471F30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4" creationId="{02E23663-AA79-87DE-495E-6C87FF6846C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5" creationId="{2FB557B2-D162-7593-381D-3A287F88CC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6" creationId="{0802FC85-9E4E-72A6-91BB-2317BEFED9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7" creationId="{86C844B8-601E-861B-9E35-BF93078F62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8" creationId="{63440D8E-A1EE-4E4B-9111-B9321C87B6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59" creationId="{96CFCF08-1440-81AC-F2CB-3525DEC259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0" creationId="{B61B2329-66A3-401D-0CF1-A1E3801BCE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1" creationId="{A93470C7-7AD9-AED3-0D00-9EA9B9418D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3" creationId="{E662DE08-C4D5-E44E-BA03-9A0C51CA8A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5" creationId="{74E7D876-C4AC-C192-98E4-87DA410749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6" creationId="{B29F3D42-505F-D1CD-A957-40423A5676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7" creationId="{67529736-02C8-D018-F482-9201E8FFAF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8" creationId="{BE11D0A7-07EC-B347-8EC6-F090AC6592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69" creationId="{A25A6BBF-21D5-61FE-FEF7-A84A245F8D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0" creationId="{25B47466-674D-620E-10E4-7ABFF68B9FE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1" creationId="{DD885634-8C8D-A446-6087-80E9A17B75F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2" creationId="{731CD731-5904-B5E3-03E0-ABC835B9C8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3" creationId="{775B0E31-D0E4-44C8-F996-9199E6E4E33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4" creationId="{50BE3A08-67FE-BDF4-6A7D-A4C4B9EE148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5" creationId="{50D5CF27-24B0-2C27-C7B0-583E02C0180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6" creationId="{B8B0D983-07F1-79DD-3E68-6BE912C107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7" creationId="{A55C96BE-17B8-3D74-97C3-8E751EE9E9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8" creationId="{FD668BAF-F650-9F3B-3F1F-389F10685E5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79" creationId="{B118E612-D482-011A-6C3B-7094DCA7AE4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0" creationId="{A1558C0E-1504-B66B-FBD6-73BF638ACD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1" creationId="{15719A2B-AC3B-53AC-7558-C9EEF5B9C15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2" creationId="{89A316B8-1874-752C-157C-7ED3EFDAD18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3" creationId="{C41DCF7D-465B-B6A6-485D-D09E82217A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4" creationId="{614E3624-0290-AF42-E705-1D25FED13D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5" creationId="{9821AA41-E8DD-55AA-94D9-EB8687C140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6" creationId="{23A0DFC9-1CE7-6AA4-FC20-4E96C35883A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7" creationId="{55EA65D1-7227-253D-9EDE-8C6FE58AEE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8" creationId="{D75D2683-A76E-E5AD-4487-BA58CA92E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89" creationId="{A7095F62-9C34-A77F-E6FA-DA9BB10372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0" creationId="{8B37D3B9-FFCA-4E3F-CB19-1090E262DF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1" creationId="{96D0CED6-EB0B-EDEB-0BF3-4E5ECC9F2A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3" creationId="{DAC58A8F-AEB8-1F48-E15B-9F61DD1D07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4" creationId="{616D89EC-65ED-18FD-B38E-E898DAC144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5" creationId="{781DD6C7-1DE3-AFDD-0765-4ABB53D764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7" creationId="{7CCF0125-BC8B-C103-0B7C-326FA75D5A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8" creationId="{22C4F3ED-720E-537B-B40F-FF284B02C14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799" creationId="{6A6F4214-4792-E9AE-46B9-0E286E5FB0B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0" creationId="{D9F3A9E0-1BCC-EBC4-A178-C364ED518D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1" creationId="{5919B3F0-9A3D-A38E-C8E8-7BB2373B93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2" creationId="{40EDB333-EA70-945D-CB98-C0CFA2DE66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3" creationId="{6C767E2E-A576-871D-2807-522077F348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4" creationId="{E2B652AD-77C6-3141-01AC-5AE8269448D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5" creationId="{5A65BDA2-9A23-A12F-66A7-EABEDD29F1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6" creationId="{7CC2F608-10F5-1E92-306C-26EBFE5F0C4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7" creationId="{C400FC2C-A965-FEE8-371E-C568996030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8" creationId="{58C527A8-099D-195C-998A-4F0817C83D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09" creationId="{8B905A4B-A2B4-9A9E-F4D3-59AD610C27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1" creationId="{421C0313-2FC9-9B89-6DA5-C61BE3EEE91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2" creationId="{4CA9686A-72ED-0CC7-97F5-F1CE6E746D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3" creationId="{8443AC99-A96F-4E25-C772-2547C7269B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5" creationId="{CE058F55-AEBD-F29B-0B77-FF7E3DFF6E3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6" creationId="{53EBD5DC-B6EB-A928-D975-0CBF7EB049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7" creationId="{561E0E39-42E1-9515-CE24-07C5E04583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8" creationId="{2DC702CA-BC60-7318-23BD-5A21449C05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19" creationId="{FAB23C34-CFED-FADB-0C5B-B45A14DFEB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0" creationId="{E09610FC-DE54-58A2-CBE4-F6FB6984257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1" creationId="{A6307662-8F75-99AC-3C5A-92DC4B80C7F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2" creationId="{8037F1CD-FA26-9C79-F556-DB9997AB10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3" creationId="{346CAD3A-F394-8710-A7AE-72AFABD21F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6" creationId="{E86FDCA7-819E-404F-4CCA-765CF924E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7" creationId="{84C1A577-690A-A6F5-2980-B63EB109A6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8" creationId="{7385A201-68C1-4043-DDE7-3F5ED14FB7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29" creationId="{881190E4-852D-BFF6-013A-581B801B2F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0" creationId="{CBE296B6-09E8-F8C6-158D-C6E36C8D26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1" creationId="{2FE07F29-3D5A-706D-F4B5-5961E77536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2" creationId="{7DBA85C3-DACB-44AA-5002-D191642A21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3" creationId="{7FF0A0EA-CD63-78F6-6D7D-B231AE14FC5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4" creationId="{A42CF127-0533-40B0-0FD0-6979688B5B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5" creationId="{A6034A97-8E06-AEDC-6867-AA34D500072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6" creationId="{6394B8A3-935D-3128-51E6-28FBEBA88DE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7" creationId="{D89A8819-5B0F-CDBD-FEAA-8160D1647E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8" creationId="{9E91334C-759D-8456-BC7B-D3E6F1ECF0D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39" creationId="{E661788A-5B13-CD03-45A1-FCEA5DFFFDF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0" creationId="{E7237AF1-FC77-00B4-FE6D-22A9999863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1" creationId="{5D4473C2-A638-ADA0-426E-441D62E8128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2" creationId="{0AEDE9A3-E8B6-384D-7A9F-3787FC6ACD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3" creationId="{AFFB8E4F-8968-3EA8-CEBA-9DA1A31E5E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4" creationId="{EF69BB17-DDF7-A5DF-676E-815BEC5311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5" creationId="{500AC182-87DA-E3F4-D91D-354C9958D6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6" creationId="{EE2BD754-04D2-9B2C-D685-F1D1CBFC40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49" creationId="{48C31439-9C0C-52A9-331C-45497AAB39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0" creationId="{EC8F51FF-7F29-2B6B-619E-BC63D9A5D79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1" creationId="{F55D9F3D-E10B-A0E0-FED5-531E66B43F2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3" creationId="{D5807589-9419-2C46-3A82-8F8D1AEEA38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4" creationId="{216365F2-AE05-208C-FD26-AA69B3264D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5" creationId="{3CC183E2-08E3-7F30-3F63-08CFF1E8C57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6" creationId="{9A3CCAA6-68CC-56D9-4170-616426E858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7" creationId="{D9C67C6F-A22D-47A8-1821-485BB9D20D1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8" creationId="{EE0DB128-2126-7014-01AE-82986C46FC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59" creationId="{F603D9E0-8B77-3082-E2F2-0C3851DBEEB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0" creationId="{50984CA1-B3BF-C3C5-2596-EFAE91A7F52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1" creationId="{8DD05C35-3B00-FE78-3616-545A5CC633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2" creationId="{81E1794D-73A8-8781-7C6F-E9E34AEA43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3" creationId="{BD55D6D4-1363-E2FB-2C69-C5531826B09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4" creationId="{615D4FB9-F700-C625-5CCB-BE6398A833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5" creationId="{1D12A105-4821-674C-C547-E4A203AB87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6" creationId="{FF5494F4-7EF5-B3C7-CBAD-62DBAC22B8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8" creationId="{8539E2C2-0531-A1B4-2D46-5C3C5A1104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69" creationId="{8A9935C3-C9FC-8C67-8ADB-2CD65729172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0" creationId="{5B3B29C6-F91E-4C6A-FE4B-1D65195135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2" creationId="{6E017F6D-3293-E19A-0D3A-50CD8A5EBB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3" creationId="{8011B1F2-5C68-A9A3-F271-D97386DCA9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4" creationId="{0795BB94-50F4-18DF-0A37-03E5F386F5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5" creationId="{92E72F6F-77FE-14B6-C9F7-8841C681C8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6" creationId="{980BB7BA-B7AC-BCE6-74EC-A6B047B65E4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7" creationId="{A77BE19F-5268-75A2-75BD-B9D0EC57A7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8" creationId="{FF5A086B-D0FF-48A2-AD7F-C00AE4425C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79" creationId="{E80DA7C7-6CAE-E945-D6EB-5EEB47FA5D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0" creationId="{2C9FD560-BA80-211A-6539-073D39F5D2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1" creationId="{6937C714-0213-FE37-6CD6-1792345335B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2" creationId="{EDEAE264-B6EB-0542-B830-9901B548BDB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3" creationId="{95340F57-65A5-4F81-B5D1-90A35D16C52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4" creationId="{04B4247C-2480-751B-BE22-3A027B5D19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5" creationId="{9F7F51B4-9E02-6C51-DC9A-B526B739E3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7" creationId="{36B60CCD-1B84-0279-6AAF-6A7764C03B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8" creationId="{2C381355-4B6A-64C6-A218-BE6CFA0A1E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89" creationId="{D57F34CF-23BA-04E7-E88D-6BFCE9DDE0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1" creationId="{45579710-D62B-FEB3-F22C-83880D29C2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2" creationId="{DE9764D2-7C50-E510-E660-2373289711A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3" creationId="{F65AF151-5151-7FA7-2E85-1F13218A52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4" creationId="{510FEDD2-FF57-92B2-BA1B-5B13A4E6376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5" creationId="{96B5487B-DF90-A57C-9AB3-77C817BC92D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6" creationId="{37220278-AD71-594D-B9EF-222DF5A713C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7" creationId="{9033F58C-9D69-EC76-38CA-AB222EE728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8" creationId="{50D99AC9-F6F9-B585-630A-28D0CB1668F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899" creationId="{163C254C-DC8B-2D9D-9406-29E860A9CB7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0" creationId="{CDC60AE8-520F-C6E1-1962-BB58D7D9108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1" creationId="{F59AFB8B-0BD0-B9A4-CD35-F8A1ABA96CB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2" creationId="{2F96F743-F6BF-DDB7-07DF-285B6439BDC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3" creationId="{7A274AA2-0D0F-93A6-64A7-CF03E149368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4" creationId="{5C04C205-89CE-CCE7-1403-98EC915CA16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7" creationId="{FE6CE557-B52D-6DAA-1ABC-4FBC2CB001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08" creationId="{077E95DB-C987-77C2-DFCC-D8730531683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0" creationId="{F0AD2FDD-73D6-4031-17F3-E0B534B2A3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1" creationId="{563A0445-C5BB-D92E-65FA-9EC4C01BCF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4" creationId="{AC089B0D-FD2C-67A9-46F6-33324FB5FE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5" creationId="{C559CA80-8FD7-06ED-F92F-F10B9873594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6" creationId="{21EB6F57-D329-E9A7-2DB4-21EBF8DA05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7" creationId="{C002F556-EB7F-BC26-2FB8-C6C3B537278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19" creationId="{6ACE4A02-21F7-3C16-C129-6B4C6267003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0" creationId="{01E9417B-5B10-D53A-C2AB-B9C704E041C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2" creationId="{D250C7F4-E452-28FD-9312-98DE0B017D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3" creationId="{37F6BE05-C75F-9BDA-0275-D2C380AA21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4" creationId="{4E3ABB1D-5A7F-F6AE-30F4-DF36DB1315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5" creationId="{005EFE2B-8D36-8C0E-BB4D-62EEFD4174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7" creationId="{BD77546D-F4E6-AA2F-3546-A0E3DC1CAE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28" creationId="{A0839D4A-5BF8-36E1-8260-C0944A4B8E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0" creationId="{020C42BF-142F-67CF-9C81-3EA85DAE9F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1" creationId="{B895E43E-9D62-827A-72B6-C95BFDAE0A3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2" creationId="{E78F6A9A-DE1B-B871-4F40-085D5F9393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3" creationId="{2B193028-F496-1BC7-5A0E-70E458AF49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5" creationId="{2CD835DD-8417-5C35-2CD6-E923268AD67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6" creationId="{50308CF4-871E-BF1A-41F7-1B44E864CB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8" creationId="{1E7AE34B-3A25-7F6D-34A6-1BC6001381F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39" creationId="{AB283161-FDF2-9C82-DD99-EC340C57916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0" creationId="{6BD62624-0C25-708E-0CE6-FE0BAA2E23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1" creationId="{6E122755-9E7D-A96D-641B-EEA689DFBCF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3" creationId="{C558376E-662E-9C8E-5988-2938FBAF3BD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4" creationId="{A504E846-3F04-81E1-A7E1-35C7CB4A3DA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6" creationId="{F380F073-B750-4FD2-6699-6F069D8D9CB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7" creationId="{BB0DA349-9213-101D-2C61-C097C89F318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49" creationId="{5B52AD35-FC22-EB05-2799-C993EBB008E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0" creationId="{50D6AE1A-32CE-A686-FD20-AAFCD84487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1" creationId="{34ADD9A3-B2B8-6CC3-D0AD-68B9F31143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2" creationId="{7F462C15-8995-C9DA-3A40-6D3D72D4B16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4" creationId="{C331CE55-8DEF-3406-C6C3-F8D1742E7D2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5" creationId="{2C6CAB9D-C518-FE74-89E0-934A267EF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6" creationId="{0E588825-DB3B-2610-15D5-1BD81F5F9E7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7" creationId="{DA5AFFBA-34B7-7409-8824-FA715C0A3B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59" creationId="{844DD0DE-7F3B-0D24-00CC-E1263FF5BB3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0" creationId="{B8044463-4269-F075-4713-4428127755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2" creationId="{2D8432D2-B554-738D-3F5C-6669C6F76D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3" creationId="{1F7677C2-DA24-23F6-4859-6A76BB9190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4" creationId="{3EF79FCB-95B5-E1F4-184A-303F63D92F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69" creationId="{4FC999D6-8D7E-DA65-E812-61A72B63009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0" creationId="{A8A77C68-058E-CD76-A11F-A420223774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2" creationId="{972EE9FE-1138-0B12-6AB5-A9FB50FFFB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3" creationId="{DBD5FB45-84A9-0B20-2CAD-331FF7E7172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4" creationId="{5586C112-BD13-B349-8323-612B76C019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6" creationId="{5E371263-A96F-4A07-69E2-5CDFCF4CE2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8" creationId="{2E513FC9-964E-17D7-0A86-68901BBDFF5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79" creationId="{B190E7CF-8208-A1AC-3256-E81598F13B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0" creationId="{2C3E7612-43C6-70C9-C147-304FD65378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2" creationId="{DC656E5E-5C1B-8BAF-62D3-92753CFE335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4" creationId="{09D11B52-E77B-192E-AA8C-591C6C434A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5" creationId="{2FE9072A-6BAE-C9C5-8EF5-51AC9D32E9D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6" creationId="{97774404-1C58-2182-871B-E68EE8C76F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8" creationId="{04A405AB-EE03-BCC0-741F-1FD67DB8BE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89" creationId="{F3F5AC89-F303-E95E-BF1E-0DF10602B3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0" creationId="{D56D43FA-933A-5549-3B8E-55819D57D20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1" creationId="{3EF580FD-3D44-B9C3-FE48-D24EA72F152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2" creationId="{B5F78AAA-FC96-96E7-F125-23340AD787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3" creationId="{BAFE5A40-1008-D870-413C-30E62E50917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4" creationId="{AE88C1D4-0584-546C-12FE-156485476BE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6" creationId="{C6E4CC17-47ED-802D-C187-0924053D4C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7" creationId="{AAACA85B-94CE-7B21-84D1-DA7B49A5F7B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8" creationId="{C771E6BA-B9D6-CD5D-D876-187C7B176E2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999" creationId="{A2360B69-E23A-AC08-50F1-F243ADF151A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0" creationId="{445334FE-A9DF-7513-465D-89BA755E8C2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1" creationId="{FD4284F6-3693-489B-BC19-1C65D2B2A41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2" creationId="{6A15965C-8DA6-C16C-A45F-3F665410F2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3" creationId="{0BA25DCF-E453-4766-7C1C-97B5544EA9A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4" creationId="{51BA4755-392E-1461-8EB1-6103ABC1FA6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5" creationId="{74A364EC-A312-6752-F865-E0BDC77561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6" creationId="{04D948DD-C061-0691-87BE-7736C1CF7D3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7" creationId="{35267F6C-2702-7EFB-4002-0044B646B95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09" creationId="{D65CB650-201F-F8D3-8B54-E91D2D76CF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0" creationId="{11285312-7E52-9A41-3830-6C870C570AA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1" creationId="{7A8F633C-8C0F-AF70-5DC1-D44F8696F7E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2" creationId="{F6207217-144E-E9E6-DED5-6D77BB3AB04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3" creationId="{DBDDA5D5-BA83-A77D-C279-411B506070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4" creationId="{21627093-6016-0AF8-0D8A-9325AB6822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5" creationId="{B2FBAD43-30D2-9CF9-0DE6-4880640894D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6" creationId="{D2D4E654-8799-9092-C8C8-0B469AF43C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7" creationId="{04475FA6-B876-571B-5124-09FD908ED91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19" creationId="{BE1A1996-4526-0F23-F1F0-985BBCF6323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1" creationId="{412D6026-41BB-3D77-6270-C863948D257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2" creationId="{1F6C8105-125D-48F5-3853-2F14EEFD99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3" creationId="{3552892C-1BD7-3015-19D4-D94F68F17E3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4" creationId="{4F344070-3B01-C2E4-E43D-AFF5626D84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5" creationId="{962B6A93-7AEF-276C-6F7F-C43D5D50FC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6" creationId="{42528330-7235-27F4-4501-FD8F9DA4DD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7" creationId="{5AF0E0B0-85A1-CB24-1E7B-F2A06CD74F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8" creationId="{BAF21185-7178-1EC0-03E9-1CA464B121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29" creationId="{687AC65B-5011-955F-D118-1BEA243E5B6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0" creationId="{3B21BBE3-72FD-4ADD-2EF8-8A478B5BE06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1" creationId="{D464662A-4BFE-B09C-6DF1-D9A3688F13D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2" creationId="{4BBAEC7F-BD3F-F51E-3C91-735EFD2DB01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3" creationId="{B149A3F2-5AF0-496B-F54D-951F541AFA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4" creationId="{EA22F7CD-7BEF-B45B-D946-CC4AFD5FDAA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5" creationId="{AC5C1392-6541-6687-78BF-64B23539D98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7" creationId="{A81B18F8-9BCE-D2DF-A69A-DBAD487B1C4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8" creationId="{793C0AAE-EB62-6A39-EAE0-7CB07809396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39" creationId="{9D117520-96FB-102A-2842-339A42D4237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0" creationId="{DF6BD263-7B45-A4FD-9F5D-655A97A3A45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1" creationId="{38DCE95F-0091-1D19-EA45-3359D06167C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2" creationId="{D003EB1A-0395-CB82-E40E-A442BDEE709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3" creationId="{68F2B073-9C51-E82F-7AE5-53FB067210D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4" creationId="{EEF2B464-B723-1232-0078-D5DE55E0A3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5" creationId="{B77A33ED-B3EB-284F-ADD8-A025602AE2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6" creationId="{3F20851D-85CD-8763-EC71-4631FF1108A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7" creationId="{B252F873-6BF3-7B4D-9D87-411B3BB65F4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8" creationId="{AD55DA5B-64B3-8161-73BD-E5136AB3B1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49" creationId="{56EDECCA-3879-2D7D-087B-043830F1E2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1" creationId="{4CFCF3BB-B7A1-6201-BBE1-C15440AC9D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2" creationId="{9D9213B1-C6F3-5C57-143A-1ED6B58F44C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3" creationId="{535B12DE-6D2C-1FFB-3795-33D24DC7427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4" creationId="{2014BC7E-1781-51F4-77B5-B5D8D8F36B5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5" creationId="{EB9A5806-16A7-D5B8-E26E-9120A7093E9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6" creationId="{FFCF4116-5DC5-5DC6-F332-8F966FB6800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7" creationId="{2F81F563-AB9F-535E-BA1C-D37B827DC00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8" creationId="{1FD92235-8D31-9B1C-326B-5BD96523A0F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59" creationId="{F002D8FD-C51D-F990-B78E-79148B13476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0" creationId="{1B4378DC-FD39-6E0C-9B8B-4F833B8BB21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1" creationId="{4F7EE2E8-7B41-047F-C2AB-C3E6921892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2" creationId="{16FA331F-3839-AF3D-A45D-48D9943720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3" creationId="{6EBF73C0-CFDA-61BF-A10A-E1C78AF9F0E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4" creationId="{0C5FBED8-196E-9F74-489D-8FC5C7D6CC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5" creationId="{3A6FDCFF-F945-70AE-C7D7-BAA7E75FBDB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6" creationId="{E23EE091-12AE-8F3F-B6C6-FE86960400F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7" creationId="{DF66A487-B534-C803-B0F0-E2383FE3FC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68" creationId="{B57C6219-58E7-D674-E74F-5E8CCD758A1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0" creationId="{B1583C1F-A194-AFBB-A8E4-938299AE6AB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1" creationId="{E9DAB979-D33D-03C3-C0C2-0F91B025C51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2" creationId="{F891642A-40D1-321B-ADA9-4BA4CAF095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3" creationId="{D85A7446-E636-EA2C-9EED-D603E8EFD3B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4" creationId="{8B479124-E3F5-F310-3828-33D5F6BA54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5" creationId="{478AE8A4-7B89-2496-BCEC-379168BB7FB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6" creationId="{341A2276-DA21-D8C4-9A71-46DDE176963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7" creationId="{D65D8B3B-89F2-01DD-C230-7DC92645B3C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8" creationId="{5763D0C5-3CAB-579E-5BC1-A942E7B007DA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79" creationId="{CBB0B3A1-4012-9448-DE1C-D6DB76C6049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0" creationId="{1EC8659F-FD14-5ACB-C74D-427208CB98E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1" creationId="{10739F3F-A8E4-ACC4-0E16-2FFCB7AD247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2" creationId="{AD9B0C55-F154-A893-4B7D-7F8541FD36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3" creationId="{4B67B7B7-30B0-570D-9B59-D255E0C785C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4" creationId="{3393AC9A-A0E3-4993-DEF8-BED1878A9B3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5" creationId="{9406B3EB-29E8-46E9-7254-36F1CF139DC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6" creationId="{3DF4355C-7990-7126-75B1-7C6F7B2800A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7" creationId="{FF63F8A9-44E2-D34E-846D-628E265D0CF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8" creationId="{36B0922E-7461-F423-FDAB-04602D1097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89" creationId="{CAB7D254-BEDF-ABE1-E5DE-9314E450554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1" creationId="{962B7759-C521-D3C4-CFCC-D45832074DF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2" creationId="{02AF4025-9D90-E6E9-8124-B60CC35150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3" creationId="{118F7D0E-AC75-33BA-A548-AA8FBF1F7EE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4" creationId="{680368E8-8DAA-2C24-C0DE-F1A6EF615BC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5" creationId="{592AB4A4-6D47-1D4D-04B7-D3555DEB8E7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6" creationId="{898E28CF-1548-7E86-A0F0-1CE1DEE7778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7" creationId="{E837C2B8-509C-7C8F-8E2A-29B2C2EA55E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099" creationId="{D9AFE319-A6E0-CC25-D4CC-1427391F696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0" creationId="{EC87D26D-0512-8CB4-D7EF-81D569259ED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1" creationId="{B95E00BF-9321-9942-F971-DA921FAA398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2" creationId="{7C4452B9-CA90-BB52-9E55-B20073BCB82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3" creationId="{4E8DFD88-713B-B2AC-75A7-EE596211CC7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4" creationId="{EDBD78FD-4D9E-F3B3-4713-3F34BC62ACFD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5" creationId="{9B3DFAFA-79FF-7FA3-6828-CA9F10CAB80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6" creationId="{BF65716B-00E0-8830-4A01-760A39DC9A9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7" creationId="{02876DD2-71CE-3150-7459-291532CD5BA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8" creationId="{22DB451A-4FB8-9C8A-1227-C3FA6D9E92B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09" creationId="{4B34D3B4-3A92-6D27-2C93-633A180AA5E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0" creationId="{8942FAC6-EB25-5E6D-A884-304E10C0B0C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1" creationId="{B2CDD11B-84AD-FA7A-6B0F-B2342DEE700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2" creationId="{3BE5C209-6850-EC5D-68C4-0FFDEEFCC2CF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3" creationId="{D890BEE4-5139-A871-8948-8B4E999C7A5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4" creationId="{5DAE305E-2785-798F-45D6-506BCDDA2F3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5" creationId="{B756A955-F0F8-3B94-6D94-71E950BAD3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6" creationId="{F5A7D3EB-FC72-23C2-82FB-56374F7EF5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7" creationId="{F5F62A5D-DA8A-A152-0A57-B3503D73C23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8" creationId="{412D0123-643A-88C9-606E-9D8BC5DAA0A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19" creationId="{8BC4A240-FD5A-0A41-5F01-5E146A84DBC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0" creationId="{F6F930E2-527D-662F-AEB5-C4A6DC3FB01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1" creationId="{F475A49B-8346-0D37-C36B-65DE341BD12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2" creationId="{632DE238-D9A5-18AD-697B-FE3DE062045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3" creationId="{1C7A65AC-73FA-AAC2-E1D7-008C2CD86F8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4" creationId="{994CAE5C-4719-5E54-177D-A28FF9C6EB06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5" creationId="{15C03902-E2CE-C205-7975-5C5CECC9669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6" creationId="{F252B9EC-99C4-D73A-E8FB-9886DE41BCE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7" creationId="{2D90068B-A3C0-57A7-FD22-3E53409ED8B9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8" creationId="{3013D414-A502-80DC-AC42-3AF257F6D90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29" creationId="{D7CDACF8-EF2D-3F6C-AE1B-143D027D1D3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0" creationId="{D03C8B58-E0E1-9C74-67AD-93887D98280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1" creationId="{5A057730-EE09-6ED0-309F-984B815B6E77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2" creationId="{755AFEFF-73FC-24BD-C78E-A7F163123A11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4" creationId="{C7068C8A-7174-C4E1-7CFF-223C21EE3592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5" creationId="{7C05E49B-A823-4124-12DE-1E8023CAFDBB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7" creationId="{BD51B8F9-772A-37D1-ACF1-9BA1817280D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8" creationId="{2C7E55FC-7FF0-18A1-5322-A7C3DB1CE633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39" creationId="{58B674F5-1E9D-3265-AD4C-F412A7626CA4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0" creationId="{B6786438-98AC-1CB8-0B11-CE0F949699A0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3" creationId="{167ED562-5132-50AA-E439-821354CE0F18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4" creationId="{3C098D81-5CAE-EE13-4F3E-FD6474CE5CFE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5" creationId="{97E90514-A36B-6A7E-9EA9-8610C72DB545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6" creationId="{9F041A34-89D2-C250-E4C3-2CCD3C1B466C}"/>
          </ac:spMkLst>
        </pc:spChg>
        <pc:spChg chg="mod">
          <ac:chgData name="NGUYEN PHAM ANH THU" userId="baf72463-252b-4d5f-a6ca-5a6327a9888d" providerId="ADAL" clId="{1DD43465-648A-46EE-9AAD-E4DDCF8BDAD7}" dt="2022-06-17T04:07:44.360" v="299" actId="27803"/>
          <ac:spMkLst>
            <pc:docMk/>
            <pc:sldMk cId="2141958449" sldId="286"/>
            <ac:spMk id="1147" creationId="{0A4BAF5B-5ED0-D501-9655-F5A2CA33B1B4}"/>
          </ac:spMkLst>
        </pc:spChg>
        <pc:spChg chg="add del mod ord">
          <ac:chgData name="NGUYEN PHAM ANH THU" userId="baf72463-252b-4d5f-a6ca-5a6327a9888d" providerId="ADAL" clId="{1DD43465-648A-46EE-9AAD-E4DDCF8BDAD7}" dt="2022-06-17T04:19:14.095" v="411" actId="478"/>
          <ac:spMkLst>
            <pc:docMk/>
            <pc:sldMk cId="2141958449" sldId="286"/>
            <ac:spMk id="1148" creationId="{43B49391-63B6-51F8-96E6-CC6EC2DD0724}"/>
          </ac:spMkLst>
        </pc:spChg>
        <pc:spChg chg="mod">
          <ac:chgData name="NGUYEN PHAM ANH THU" userId="baf72463-252b-4d5f-a6ca-5a6327a9888d" providerId="ADAL" clId="{1DD43465-648A-46EE-9AAD-E4DDCF8BDAD7}" dt="2022-06-17T04:34:02.816" v="718" actId="255"/>
          <ac:spMkLst>
            <pc:docMk/>
            <pc:sldMk cId="2141958449" sldId="286"/>
            <ac:spMk id="1154" creationId="{78E60605-83D2-E1F5-10BC-E7F0D8E09432}"/>
          </ac:spMkLst>
        </pc:spChg>
        <pc:spChg chg="mod">
          <ac:chgData name="NGUYEN PHAM ANH THU" userId="baf72463-252b-4d5f-a6ca-5a6327a9888d" providerId="ADAL" clId="{1DD43465-648A-46EE-9AAD-E4DDCF8BDAD7}" dt="2022-06-17T04:34:02.816" v="718" actId="255"/>
          <ac:spMkLst>
            <pc:docMk/>
            <pc:sldMk cId="2141958449" sldId="286"/>
            <ac:spMk id="1155" creationId="{13383CD4-0411-2ED1-AEB7-D1C38F3F03D4}"/>
          </ac:spMkLst>
        </pc:spChg>
        <pc:grpChg chg="add mod">
          <ac:chgData name="NGUYEN PHAM ANH THU" userId="baf72463-252b-4d5f-a6ca-5a6327a9888d" providerId="ADAL" clId="{1DD43465-648A-46EE-9AAD-E4DDCF8BDAD7}" dt="2022-06-17T04:34:36.811" v="721" actId="1076"/>
          <ac:grpSpMkLst>
            <pc:docMk/>
            <pc:sldMk cId="2141958449" sldId="286"/>
            <ac:grpSpMk id="15" creationId="{E97F80AF-E914-7008-7458-EE15F2C41E9D}"/>
          </ac:grpSpMkLst>
        </pc:grpChg>
        <pc:grpChg chg="add del mod">
          <ac:chgData name="NGUYEN PHAM ANH THU" userId="baf72463-252b-4d5f-a6ca-5a6327a9888d" providerId="ADAL" clId="{1DD43465-648A-46EE-9AAD-E4DDCF8BDAD7}" dt="2022-06-17T04:34:07.754" v="719" actId="478"/>
          <ac:grpSpMkLst>
            <pc:docMk/>
            <pc:sldMk cId="2141958449" sldId="286"/>
            <ac:grpSpMk id="18" creationId="{5C4D4E80-F608-7BC7-74C0-B0F46FDAD19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9" creationId="{FFA7DFF0-D621-430E-8E4C-B3BFE211CEB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2" creationId="{E137AB9D-36C6-64D8-23DB-4A69FC5F867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5" creationId="{0AD72913-32C1-BDB9-3E84-42BA8147CF3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8" creationId="{A50384B5-96CA-97AF-7CA9-46410288A7B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5" creationId="{4E8F70B0-1601-8B39-713D-A768FE07877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" creationId="{A0271445-D352-0215-D106-DFEB19887D4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" creationId="{526D74A7-F292-E4E3-E5B8-B9EF70F6E02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20" creationId="{1CA5CF9B-BF24-B61B-76EE-6EDB7029EE3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23" creationId="{5B689BCD-1346-5A34-A9B8-D29ACE26A41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33" creationId="{0B3BE67C-1C09-12DF-AD98-9B6A9B4F37E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34" creationId="{3B4E3322-AA0A-EFE9-04E3-981C30A958A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45" creationId="{8353DC2D-C215-7566-7D0E-78432FD6E81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56" creationId="{DAF45FC4-D67F-8549-9F9D-137F51A6D5C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63" creationId="{07D99257-3095-9E13-7799-204428D2579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66" creationId="{DE1FFDB6-69E5-9067-CB0E-D3E4CF05D22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79" creationId="{FAC42E88-4823-835F-5D9A-6D6490A3F16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80" creationId="{0DCDDED5-4399-865A-5949-B9F310BDED4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11" creationId="{2B2C146E-A229-A900-D903-EDC57132E00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1" creationId="{3A1A8CEA-F78E-D5F7-34F3-F387209B420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2" creationId="{E116A0ED-6895-C16F-85AF-F5F3093E990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3" creationId="{A2BB1663-93E6-597F-7D55-A811DB561E5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5" creationId="{02CA29F2-9F53-5012-B395-32397CE1466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38" creationId="{A8B1D110-4FBB-B3E0-9C0D-7BD71208B9B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0" creationId="{AE13E020-4A32-6380-AEE2-3C442423E50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3" creationId="{7C30CECD-204E-2D41-26C9-98953E20E6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5" creationId="{2A21D590-91DB-2713-A97A-EC421D50404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48" creationId="{E8AE78E9-47E7-3195-E419-5FA468A539E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0" creationId="{660E2606-3FFA-8350-0B3B-17CC773740B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3" creationId="{4B6A72C6-ED77-BDA4-7574-507A497A44C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5" creationId="{6D734F61-CE32-2538-CB79-68DD26A6E7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58" creationId="{330FB4AD-C6ED-258C-6518-5D32BFFA66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0" creationId="{0C7E4612-53D1-C8A9-D82C-44D7BD3EF82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3" creationId="{C89ACED6-462F-28CC-E963-19C7F0DAFD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5" creationId="{33E59915-70B9-AF5C-A4EE-536284991AB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68" creationId="{026C4B02-0329-76DD-EA54-20C9D856434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0" creationId="{D48634E2-5671-A67A-83A7-6A78006B0DB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3" creationId="{AF423B0A-621D-E861-2F49-DA1ACE475AE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5" creationId="{B78216C1-909A-3ABB-6059-2EF16FC33B7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78" creationId="{03F773C2-4BFD-7685-CC75-E646F4F858F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0" creationId="{04A6D115-E799-66C7-F05F-88FFDFD127F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3" creationId="{B9C2CF66-5F05-A769-5EB1-4EE134F0892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6" creationId="{56097E8D-68F9-A68E-022C-3E88A23001C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89" creationId="{FD80889D-28CC-08F1-2FF4-BA6B270DBE2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2" creationId="{8003E5A4-B76E-CDF9-F3A7-62F547881C9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5" creationId="{633E2D32-3E1F-ABA1-19BB-C0ECE129839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298" creationId="{FF5F0964-F559-0511-5139-7DC12746D5D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1" creationId="{D3EBA4EE-0785-E277-5C2D-5E7DAC58AF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4" creationId="{1A6CF528-6C89-4286-67B7-F1835A4CB9A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07" creationId="{1E09E7F7-54BB-174D-8B30-1A1EC18998D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0" creationId="{46C54278-BC5A-2807-73E5-5964EFAE983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3" creationId="{255C1E3C-1AA8-004E-56D6-B95E3F4DC80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6" creationId="{B2B13B3A-B6C4-33FC-01BC-27D6A7D4BEF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19" creationId="{8EEDD678-B031-91D4-DB75-EA4E813FC35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2" creationId="{AFD6668A-7BA7-A60B-D51C-AAD07ADE47A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5" creationId="{F1EC4724-9B3A-FF8F-BF11-FF5435E67A0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28" creationId="{0C3C4757-2388-FC13-AC45-C3E3714CE85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1" creationId="{95DFC7C2-B63A-609D-20C4-4B70A3CAC3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4" creationId="{18D2D847-3CC7-741A-5D17-E85BE4730C5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37" creationId="{FA23CF39-60FD-FD6D-027D-455475D90F5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0" creationId="{08BCCA27-C0CC-453E-63F0-8A3D222182F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3" creationId="{83F9B99A-3490-60EF-73CE-C9D596DC55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6" creationId="{3E97D40B-5747-8906-A209-ABA4FCC78BC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49" creationId="{E270EB9C-5C4A-6E87-BF1D-41015C72538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1" creationId="{A3A7AF17-7B5E-9636-ADFD-82A1BB53508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3" creationId="{B280A77A-B425-D633-F1AC-CE41A6F9EA1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64" creationId="{9C6F3626-4A23-5361-7463-75446EA87CE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398" creationId="{1F5BE42F-708C-A76F-4C4E-ED31250E497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5" creationId="{F42553A5-03CB-3643-1E60-69B0058641D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7" creationId="{F2E6AA77-C2A3-EEB1-0820-C26942711C4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08" creationId="{8F3F49E0-490A-AA49-A173-50DF0CBE1F6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18" creationId="{3E4D53C7-2A0D-B696-1D7D-E2E35C2478C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33" creationId="{24DECBC1-8CB7-DA53-12F4-14491903C32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41" creationId="{DEA93ED3-66B4-4090-EAB3-CB861C44EDE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44" creationId="{EAD2A6E5-A795-011E-591D-8F8703C2366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0" creationId="{B8C6172B-10DD-4A71-B625-5F61CF02989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7" creationId="{B44592B1-D3EA-9CE7-C661-4A95A8B1C8B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469" creationId="{674977C1-12E8-6926-3EF3-9DD0BFA4E9F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28" creationId="{D17DBCD5-C691-9F82-C2AD-C2CEA2B87F6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34" creationId="{D433A805-02D8-19B2-F353-717CC06AE5E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36" creationId="{7BC78AE4-FC4C-97A5-6E2A-DCA776D4BB9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43" creationId="{FACA44FB-FDCD-D85D-00D2-6543BCC375E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545" creationId="{7D6AC705-7957-8DA3-C35E-24087BE2A5B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06" creationId="{CBBA8E1C-3BCA-99A0-1D32-E429CE3CAAB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3" creationId="{F314DAE9-6273-68BC-6EB5-583A7756029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5" creationId="{D27FBE55-D734-75FA-D930-7922AFDF255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16" creationId="{CB2BAADC-27EA-FEDB-1C0A-2088499A1BB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25" creationId="{D09F39D1-10B9-306D-C50D-48E63F39406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36" creationId="{EE07E5EE-CBBA-7241-D7AA-AD695A42433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45" creationId="{4A8DC6E5-C930-CE36-47C0-7F5762FC08A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70" creationId="{AA9DC436-4589-40E5-61D6-026BF437DC1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74" creationId="{62EBCC3B-DBDF-17C5-C356-0EC6FF5B061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686" creationId="{0E97AA7B-1C3A-F57E-2EB7-21DC599C654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0" creationId="{80060328-E9CD-5746-14EA-537EDC01082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2" creationId="{21615D4A-D991-C464-00AD-6AE4954D39F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14" creationId="{DBE9E404-CFA5-A778-5EE5-3B714472D7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24" creationId="{CB855EA3-0BFA-C8D7-DA20-C411F85033F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1" creationId="{79BAD9D7-356E-CE85-0D12-88D16ECF02C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4" creationId="{AE6550E8-F3AB-7FD7-9F41-6FD7C23446A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49" creationId="{E423B34F-2CDA-3EC3-B0B9-BA4559781AD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62" creationId="{1274D847-C51B-1A48-EF67-1AA495F1107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64" creationId="{FED3647F-A5CD-F131-40CE-C905EA889F4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92" creationId="{AD27A8D4-D634-754C-09A8-479663BA1B7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796" creationId="{C2DB9EF7-4B14-8A12-7A1C-85DD307239A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10" creationId="{4F127166-B46A-A660-0E46-2A9AF2E5B37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14" creationId="{373FD931-3C13-68FC-61B5-F86F48D8E68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24" creationId="{41A9366A-97E8-A6AF-F51C-511A32C785D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25" creationId="{68EB4B8E-F7C0-5721-F540-E718D823FD7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7" creationId="{72436787-6E2E-8ACC-C3F2-08B025D9869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48" creationId="{78DAD82C-1F0A-C345-200C-A01942F8912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52" creationId="{5A573E9D-4E48-8F01-8D1E-CB013818B6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67" creationId="{5189DB38-119D-CF85-8E46-C8B75234ABC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71" creationId="{90171F07-14D8-49E3-1DD8-A55A61B59DA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86" creationId="{1AF9FCB9-22A4-3682-BD4F-3AE6B559A76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890" creationId="{318F6B61-3D16-3562-B3DD-387DE6FD54C6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5" creationId="{49C8884B-D9EA-EA81-A910-B93668CF060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6" creationId="{907624F5-CFA0-F1E5-980B-8C2A4DC8381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09" creationId="{873F01C8-D221-7885-4973-E9EBA7A4330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2" creationId="{B18AFBDF-75B9-7B57-B71A-D4E34A6FA0E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3" creationId="{7AC68EA6-EEC6-D296-3B3B-1408E3AD3BFB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18" creationId="{C28B39AF-28B6-A4B1-7056-2941A8D4367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1" creationId="{BB7E5420-EE56-6C48-043E-966FF5F7A76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6" creationId="{817A9732-C32B-9E7C-31A2-E0942438C5B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29" creationId="{F2C55023-D69C-1CC9-E968-4E2FAA7F701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34" creationId="{A8150BB6-E308-9379-084C-DBC442B4198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37" creationId="{1E02F1B3-EA1E-EFA1-92F6-9BC2D8696874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2" creationId="{33526551-14E5-CD7F-9574-0B16C040AFA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5" creationId="{D23D2566-0799-6BAA-90D2-A4A2BDF6715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48" creationId="{EA899124-CC5E-626E-AAE7-7B3914D8892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53" creationId="{730EE674-1B63-0015-548A-13F9EDEF35E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58" creationId="{7AB99F2C-30F1-7EB6-3F44-5A60A32BBD1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1" creationId="{BD3E81F8-42EE-4E65-97A9-9AB15572886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5" creationId="{17F5A581-0953-36FB-1FCC-490BD3452C6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6" creationId="{0EA443A0-439A-F426-A7ED-0C0BCA18C8E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7" creationId="{57C4FD7C-4511-9AAB-A36C-22A9B821E24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68" creationId="{A001156F-72AE-2609-3EC9-10425707B56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1" creationId="{19A759C2-DC76-10C6-DB69-CCB73D7C0C3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5" creationId="{52DA9A77-B5A1-0C61-EBA4-A08D62DBF93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77" creationId="{88FF77C1-8F86-CC6D-E1E5-3EA5CC9BD7D2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1" creationId="{42895217-674C-DDC9-7FBC-401C61800CC8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3" creationId="{DA35D1DC-ACCA-206A-7005-C2E6C2286B2F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87" creationId="{EC012517-8E9B-6D59-225D-C864AFAB00F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995" creationId="{69B2C1F2-A90D-0181-809F-94597CFE499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08" creationId="{5C7E791A-46FF-3AAF-FBD7-8C28174193EC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18" creationId="{B8A87374-ABFA-FA6A-7076-18DE85B5640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20" creationId="{B9500DA6-05DE-F0B1-09F1-FEA0513E109E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36" creationId="{89E1120E-A179-4D78-2F90-A7E5976A59A1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50" creationId="{DC4D72C5-2F55-63E9-6453-79C326186C8A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69" creationId="{5B8721B3-9AC2-B1FC-BAA4-B66C24936A77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90" creationId="{40279632-130C-AA74-B10B-A183E51A6AB5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098" creationId="{F1C91993-759E-5C53-FEE7-CF6FA34A8A49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33" creationId="{FA0738CA-4EFA-E22E-D654-B98C74DCEA33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36" creationId="{EABF65EE-6560-CACB-8B15-92842D7BCF2D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41" creationId="{865A6125-9507-0D2D-6E59-DCAF1459A120}"/>
          </ac:grpSpMkLst>
        </pc:grpChg>
        <pc:grpChg chg="mod">
          <ac:chgData name="NGUYEN PHAM ANH THU" userId="baf72463-252b-4d5f-a6ca-5a6327a9888d" providerId="ADAL" clId="{1DD43465-648A-46EE-9AAD-E4DDCF8BDAD7}" dt="2022-06-17T04:07:44.360" v="299" actId="27803"/>
          <ac:grpSpMkLst>
            <pc:docMk/>
            <pc:sldMk cId="2141958449" sldId="286"/>
            <ac:grpSpMk id="1142" creationId="{25234A26-4950-801D-7BCB-974E73099B67}"/>
          </ac:grpSpMkLst>
        </pc:grpChg>
        <pc:grpChg chg="add mod">
          <ac:chgData name="NGUYEN PHAM ANH THU" userId="baf72463-252b-4d5f-a6ca-5a6327a9888d" providerId="ADAL" clId="{1DD43465-648A-46EE-9AAD-E4DDCF8BDAD7}" dt="2022-06-17T04:33:57.369" v="716" actId="1076"/>
          <ac:grpSpMkLst>
            <pc:docMk/>
            <pc:sldMk cId="2141958449" sldId="286"/>
            <ac:grpSpMk id="1153" creationId="{B77C981D-1987-38E9-F32F-5CF3ADDBC9DA}"/>
          </ac:grpSpMkLst>
        </pc:grpChg>
        <pc:picChg chg="del">
          <ac:chgData name="NGUYEN PHAM ANH THU" userId="baf72463-252b-4d5f-a6ca-5a6327a9888d" providerId="ADAL" clId="{1DD43465-648A-46EE-9AAD-E4DDCF8BDAD7}" dt="2022-06-17T03:25:05.607" v="1" actId="478"/>
          <ac:picMkLst>
            <pc:docMk/>
            <pc:sldMk cId="2141958449" sldId="286"/>
            <ac:picMk id="2" creationId="{621EADCA-CE81-4BD5-B99E-449626F4DC69}"/>
          </ac:picMkLst>
        </pc:picChg>
        <pc:picChg chg="add del mod modCrop">
          <ac:chgData name="NGUYEN PHAM ANH THU" userId="baf72463-252b-4d5f-a6ca-5a6327a9888d" providerId="ADAL" clId="{1DD43465-648A-46EE-9AAD-E4DDCF8BDAD7}" dt="2022-06-17T04:29:33.114" v="586" actId="478"/>
          <ac:picMkLst>
            <pc:docMk/>
            <pc:sldMk cId="2141958449" sldId="286"/>
            <ac:picMk id="4" creationId="{29FD50E0-108D-F831-08EB-408DFF5B88A5}"/>
          </ac:picMkLst>
        </pc:picChg>
        <pc:picChg chg="del">
          <ac:chgData name="NGUYEN PHAM ANH THU" userId="baf72463-252b-4d5f-a6ca-5a6327a9888d" providerId="ADAL" clId="{1DD43465-648A-46EE-9AAD-E4DDCF8BDAD7}" dt="2022-06-17T03:25:06.222" v="2" actId="478"/>
          <ac:picMkLst>
            <pc:docMk/>
            <pc:sldMk cId="2141958449" sldId="286"/>
            <ac:picMk id="5" creationId="{64688211-8F7F-4F53-BDE6-271B0CBBCFFF}"/>
          </ac:picMkLst>
        </pc:picChg>
        <pc:picChg chg="add del">
          <ac:chgData name="NGUYEN PHAM ANH THU" userId="baf72463-252b-4d5f-a6ca-5a6327a9888d" providerId="ADAL" clId="{1DD43465-648A-46EE-9AAD-E4DDCF8BDAD7}" dt="2022-06-17T03:43:51.535" v="15" actId="478"/>
          <ac:picMkLst>
            <pc:docMk/>
            <pc:sldMk cId="2141958449" sldId="286"/>
            <ac:picMk id="7" creationId="{1D4AD344-846B-4F71-CAA4-121E86EBED58}"/>
          </ac:picMkLst>
        </pc:picChg>
        <pc:picChg chg="del mod">
          <ac:chgData name="NGUYEN PHAM ANH THU" userId="baf72463-252b-4d5f-a6ca-5a6327a9888d" providerId="ADAL" clId="{1DD43465-648A-46EE-9AAD-E4DDCF8BDAD7}" dt="2022-06-17T03:25:19.046" v="6" actId="478"/>
          <ac:picMkLst>
            <pc:docMk/>
            <pc:sldMk cId="2141958449" sldId="286"/>
            <ac:picMk id="8" creationId="{72F9BBE0-1389-426D-B5E4-574BC920ED96}"/>
          </ac:picMkLst>
        </pc:picChg>
        <pc:picChg chg="add mod">
          <ac:chgData name="NGUYEN PHAM ANH THU" userId="baf72463-252b-4d5f-a6ca-5a6327a9888d" providerId="ADAL" clId="{1DD43465-648A-46EE-9AAD-E4DDCF8BDAD7}" dt="2022-06-17T04:32:58.982" v="697" actId="1076"/>
          <ac:picMkLst>
            <pc:docMk/>
            <pc:sldMk cId="2141958449" sldId="286"/>
            <ac:picMk id="10" creationId="{490D6241-FA07-D0AB-755A-C1FF5DF0AE23}"/>
          </ac:picMkLst>
        </pc:picChg>
        <pc:picChg chg="del">
          <ac:chgData name="NGUYEN PHAM ANH THU" userId="baf72463-252b-4d5f-a6ca-5a6327a9888d" providerId="ADAL" clId="{1DD43465-648A-46EE-9AAD-E4DDCF8BDAD7}" dt="2022-06-17T03:24:57.300" v="0" actId="478"/>
          <ac:picMkLst>
            <pc:docMk/>
            <pc:sldMk cId="2141958449" sldId="286"/>
            <ac:picMk id="11" creationId="{2F0E45A6-80CD-4B00-81C8-061A813D4B82}"/>
          </ac:picMkLst>
        </pc:picChg>
        <pc:picChg chg="add del mod ord modCrop">
          <ac:chgData name="NGUYEN PHAM ANH THU" userId="baf72463-252b-4d5f-a6ca-5a6327a9888d" providerId="ADAL" clId="{1DD43465-648A-46EE-9AAD-E4DDCF8BDAD7}" dt="2022-06-17T04:30:19.924" v="596" actId="478"/>
          <ac:picMkLst>
            <pc:docMk/>
            <pc:sldMk cId="2141958449" sldId="286"/>
            <ac:picMk id="1150" creationId="{2632F733-740B-6040-ED84-98708603C467}"/>
          </ac:picMkLst>
        </pc:picChg>
        <pc:picChg chg="add mod ord modCrop">
          <ac:chgData name="NGUYEN PHAM ANH THU" userId="baf72463-252b-4d5f-a6ca-5a6327a9888d" providerId="ADAL" clId="{1DD43465-648A-46EE-9AAD-E4DDCF8BDAD7}" dt="2022-06-17T04:33:47.956" v="713"/>
          <ac:picMkLst>
            <pc:docMk/>
            <pc:sldMk cId="2141958449" sldId="286"/>
            <ac:picMk id="1152" creationId="{A4AEFE0D-8437-C4E5-3A5F-81A54A9CF825}"/>
          </ac:picMkLst>
        </pc:picChg>
      </pc:sldChg>
    </pc:docChg>
  </pc:docChgLst>
  <pc:docChgLst>
    <pc:chgData name="NGUYEN PHAM ANH THU" userId="baf72463-252b-4d5f-a6ca-5a6327a9888d" providerId="ADAL" clId="{5AC3B4FF-F44A-45EA-B755-9F4167457812}"/>
    <pc:docChg chg="undo redo custSel addSld delSld modSld sldOrd modMainMaster">
      <pc:chgData name="NGUYEN PHAM ANH THU" userId="baf72463-252b-4d5f-a6ca-5a6327a9888d" providerId="ADAL" clId="{5AC3B4FF-F44A-45EA-B755-9F4167457812}" dt="2022-07-22T15:24:29.938" v="2021"/>
      <pc:docMkLst>
        <pc:docMk/>
      </pc:docMkLst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141958449" sldId="286"/>
        </pc:sldMkLst>
        <pc:spChg chg="mod">
          <ac:chgData name="NGUYEN PHAM ANH THU" userId="baf72463-252b-4d5f-a6ca-5a6327a9888d" providerId="ADAL" clId="{5AC3B4FF-F44A-45EA-B755-9F4167457812}" dt="2022-07-22T09:47:14.135" v="0" actId="20577"/>
          <ac:spMkLst>
            <pc:docMk/>
            <pc:sldMk cId="2141958449" sldId="286"/>
            <ac:spMk id="2" creationId="{CFC1EEAF-F751-F4C4-B9AB-DF762FB8AFDD}"/>
          </ac:spMkLst>
        </pc:spChg>
        <pc:picChg chg="del">
          <ac:chgData name="NGUYEN PHAM ANH THU" userId="baf72463-252b-4d5f-a6ca-5a6327a9888d" providerId="ADAL" clId="{5AC3B4FF-F44A-45EA-B755-9F4167457812}" dt="2022-07-22T12:18:48.078" v="252" actId="478"/>
          <ac:picMkLst>
            <pc:docMk/>
            <pc:sldMk cId="2141958449" sldId="286"/>
            <ac:picMk id="10" creationId="{490D6241-FA07-D0AB-755A-C1FF5DF0AE23}"/>
          </ac:picMkLst>
        </pc:picChg>
        <pc:picChg chg="add mod">
          <ac:chgData name="NGUYEN PHAM ANH THU" userId="baf72463-252b-4d5f-a6ca-5a6327a9888d" providerId="ADAL" clId="{5AC3B4FF-F44A-45EA-B755-9F4167457812}" dt="2022-07-22T12:19:06.538" v="261" actId="1076"/>
          <ac:picMkLst>
            <pc:docMk/>
            <pc:sldMk cId="2141958449" sldId="286"/>
            <ac:picMk id="16" creationId="{E0BE3384-7DA6-F090-5C67-0171AB68CA1F}"/>
          </ac:picMkLst>
        </pc:picChg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3876803288" sldId="290"/>
        </pc:sldMkLst>
        <pc:picChg chg="del">
          <ac:chgData name="NGUYEN PHAM ANH THU" userId="baf72463-252b-4d5f-a6ca-5a6327a9888d" providerId="ADAL" clId="{5AC3B4FF-F44A-45EA-B755-9F4167457812}" dt="2022-07-22T12:19:10.159" v="262" actId="478"/>
          <ac:picMkLst>
            <pc:docMk/>
            <pc:sldMk cId="3876803288" sldId="290"/>
            <ac:picMk id="6" creationId="{9B826CB8-3A8A-6EF0-E291-AAD6B5D57966}"/>
          </ac:picMkLst>
        </pc:picChg>
        <pc:picChg chg="add mod">
          <ac:chgData name="NGUYEN PHAM ANH THU" userId="baf72463-252b-4d5f-a6ca-5a6327a9888d" providerId="ADAL" clId="{5AC3B4FF-F44A-45EA-B755-9F4167457812}" dt="2022-07-22T12:19:30.759" v="268" actId="14861"/>
          <ac:picMkLst>
            <pc:docMk/>
            <pc:sldMk cId="3876803288" sldId="290"/>
            <ac:picMk id="8" creationId="{E71B3F95-B140-651C-2979-6C8133D675DF}"/>
          </ac:picMkLst>
        </pc:picChg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43451121" sldId="291"/>
        </pc:sldMkLst>
        <pc:spChg chg="mod">
          <ac:chgData name="NGUYEN PHAM ANH THU" userId="baf72463-252b-4d5f-a6ca-5a6327a9888d" providerId="ADAL" clId="{5AC3B4FF-F44A-45EA-B755-9F4167457812}" dt="2022-07-22T09:53:33.682" v="98" actId="1076"/>
          <ac:spMkLst>
            <pc:docMk/>
            <pc:sldMk cId="2643451121" sldId="291"/>
            <ac:spMk id="4" creationId="{0D8E678F-CA1C-B39F-663E-4DECEEB0F2CC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8" creationId="{5BF90287-977F-D9BE-E8A9-62DC1C267155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0" creationId="{D3A7254C-091D-5929-B034-3D5AACED5904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1" creationId="{FA8B855D-18E9-00CC-DE6F-3DCBEA83B177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2" creationId="{5B68C884-6D12-B0B2-4880-4952F642815C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3" creationId="{F574FBB9-05D9-6C3B-4397-1E9A841CB6CC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4" creationId="{C4573612-3F58-55FA-362A-D441E6D93CE5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15" creationId="{A660EBDB-A722-2281-8182-279237B80061}"/>
          </ac:spMkLst>
        </pc:spChg>
        <pc:spChg chg="mod">
          <ac:chgData name="NGUYEN PHAM ANH THU" userId="baf72463-252b-4d5f-a6ca-5a6327a9888d" providerId="ADAL" clId="{5AC3B4FF-F44A-45EA-B755-9F4167457812}" dt="2022-07-22T09:48:54.021" v="10" actId="20577"/>
          <ac:spMkLst>
            <pc:docMk/>
            <pc:sldMk cId="2643451121" sldId="291"/>
            <ac:spMk id="23" creationId="{0048B02F-B741-B02B-3A04-3CD0FDD7E35E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30" creationId="{20075B7C-640C-20C9-9FDF-067523A2A4B4}"/>
          </ac:spMkLst>
        </pc:spChg>
        <pc:spChg chg="del">
          <ac:chgData name="NGUYEN PHAM ANH THU" userId="baf72463-252b-4d5f-a6ca-5a6327a9888d" providerId="ADAL" clId="{5AC3B4FF-F44A-45EA-B755-9F4167457812}" dt="2022-07-22T09:48:11.236" v="1" actId="478"/>
          <ac:spMkLst>
            <pc:docMk/>
            <pc:sldMk cId="2643451121" sldId="291"/>
            <ac:spMk id="31" creationId="{C7450120-1BE6-069B-0A6B-85EE14899E05}"/>
          </ac:spMkLst>
        </pc:spChg>
        <pc:spChg chg="mod">
          <ac:chgData name="NGUYEN PHAM ANH THU" userId="baf72463-252b-4d5f-a6ca-5a6327a9888d" providerId="ADAL" clId="{5AC3B4FF-F44A-45EA-B755-9F4167457812}" dt="2022-07-22T09:48:59.035" v="11" actId="1076"/>
          <ac:spMkLst>
            <pc:docMk/>
            <pc:sldMk cId="2643451121" sldId="291"/>
            <ac:spMk id="32" creationId="{2C0C9EEC-FC85-362F-06D1-E741D5A902B0}"/>
          </ac:spMkLst>
        </pc:spChg>
        <pc:spChg chg="mod">
          <ac:chgData name="NGUYEN PHAM ANH THU" userId="baf72463-252b-4d5f-a6ca-5a6327a9888d" providerId="ADAL" clId="{5AC3B4FF-F44A-45EA-B755-9F4167457812}" dt="2022-07-22T09:48:36.743" v="2"/>
          <ac:spMkLst>
            <pc:docMk/>
            <pc:sldMk cId="2643451121" sldId="291"/>
            <ac:spMk id="35" creationId="{1A9D937B-880F-FD7B-B3B4-BC3990E7390B}"/>
          </ac:spMkLst>
        </pc:spChg>
        <pc:spChg chg="mod">
          <ac:chgData name="NGUYEN PHAM ANH THU" userId="baf72463-252b-4d5f-a6ca-5a6327a9888d" providerId="ADAL" clId="{5AC3B4FF-F44A-45EA-B755-9F4167457812}" dt="2022-07-22T09:48:36.743" v="2"/>
          <ac:spMkLst>
            <pc:docMk/>
            <pc:sldMk cId="2643451121" sldId="291"/>
            <ac:spMk id="36" creationId="{C551C86D-D00E-34ED-C7FA-F9C0144234F3}"/>
          </ac:spMkLst>
        </pc:spChg>
        <pc:spChg chg="add mod">
          <ac:chgData name="NGUYEN PHAM ANH THU" userId="baf72463-252b-4d5f-a6ca-5a6327a9888d" providerId="ADAL" clId="{5AC3B4FF-F44A-45EA-B755-9F4167457812}" dt="2022-07-22T12:16:05.240" v="249" actId="1076"/>
          <ac:spMkLst>
            <pc:docMk/>
            <pc:sldMk cId="2643451121" sldId="291"/>
            <ac:spMk id="37" creationId="{D19867D9-7571-D19C-4E26-56B3FE734EB9}"/>
          </ac:spMkLst>
        </pc:spChg>
        <pc:spChg chg="add mod">
          <ac:chgData name="NGUYEN PHAM ANH THU" userId="baf72463-252b-4d5f-a6ca-5a6327a9888d" providerId="ADAL" clId="{5AC3B4FF-F44A-45EA-B755-9F4167457812}" dt="2022-07-22T12:16:11.070" v="251" actId="1076"/>
          <ac:spMkLst>
            <pc:docMk/>
            <pc:sldMk cId="2643451121" sldId="291"/>
            <ac:spMk id="38" creationId="{9659EB2A-7E43-7327-4D5C-5F2844FC519C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1" creationId="{A21D9F7D-55C0-6792-D140-84BCAD2921A6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2" creationId="{08745443-D42B-BED3-A861-452764F72225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5" creationId="{02A21209-8CDC-36C7-F167-D3C023AA306F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6" creationId="{D7F8C06E-E6F1-0B87-9B65-C5FDE004F5FD}"/>
          </ac:spMkLst>
        </pc:spChg>
        <pc:spChg chg="mod">
          <ac:chgData name="NGUYEN PHAM ANH THU" userId="baf72463-252b-4d5f-a6ca-5a6327a9888d" providerId="ADAL" clId="{5AC3B4FF-F44A-45EA-B755-9F4167457812}" dt="2022-07-22T09:49:40.629" v="15" actId="1076"/>
          <ac:spMkLst>
            <pc:docMk/>
            <pc:sldMk cId="2643451121" sldId="291"/>
            <ac:spMk id="47" creationId="{A5B8B1D5-5F48-FAD5-B4F0-AF34625B3E04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8" creationId="{19767EE2-CA7D-69D5-6174-345E2771F01D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49" creationId="{784FAC0B-E134-CD5D-B008-65337FADF41B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2" creationId="{22FE70FC-98E3-1A25-03E2-A8F6B972358A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3" creationId="{5F46699D-6492-C003-B256-23AE6179E462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5" creationId="{8FB85851-F43E-0219-7B72-BC728D99F27D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6" creationId="{37A9737E-E39A-6CDD-48A6-B7A9A25E27DD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7" creationId="{F3061459-AFC0-9493-5301-5C76AEF7E92A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8" creationId="{86005156-FBD4-98C8-C3A1-77005A9AFA2C}"/>
          </ac:spMkLst>
        </pc:spChg>
        <pc:spChg chg="mod">
          <ac:chgData name="NGUYEN PHAM ANH THU" userId="baf72463-252b-4d5f-a6ca-5a6327a9888d" providerId="ADAL" clId="{5AC3B4FF-F44A-45EA-B755-9F4167457812}" dt="2022-07-22T09:49:23.693" v="12"/>
          <ac:spMkLst>
            <pc:docMk/>
            <pc:sldMk cId="2643451121" sldId="291"/>
            <ac:spMk id="59" creationId="{AF2F49E6-BA02-36D1-CFE8-BC55D8962221}"/>
          </ac:spMkLst>
        </pc:spChg>
        <pc:spChg chg="add mod">
          <ac:chgData name="NGUYEN PHAM ANH THU" userId="baf72463-252b-4d5f-a6ca-5a6327a9888d" providerId="ADAL" clId="{5AC3B4FF-F44A-45EA-B755-9F4167457812}" dt="2022-07-22T09:53:49.997" v="100" actId="1076"/>
          <ac:spMkLst>
            <pc:docMk/>
            <pc:sldMk cId="2643451121" sldId="291"/>
            <ac:spMk id="60" creationId="{FC447E10-D849-843B-729B-FCE91C23DC64}"/>
          </ac:spMkLst>
        </pc:spChg>
        <pc:spChg chg="mod">
          <ac:chgData name="NGUYEN PHAM ANH THU" userId="baf72463-252b-4d5f-a6ca-5a6327a9888d" providerId="ADAL" clId="{5AC3B4FF-F44A-45EA-B755-9F4167457812}" dt="2022-07-22T09:54:47.835" v="106" actId="255"/>
          <ac:spMkLst>
            <pc:docMk/>
            <pc:sldMk cId="2643451121" sldId="291"/>
            <ac:spMk id="63" creationId="{011637F1-71B6-7155-1231-09D73A4C683D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4" creationId="{F10F74F8-330F-31CF-5312-614ADEE69E47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6" creationId="{969DF755-FFDD-5E07-FE9E-38558124DC03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7" creationId="{B5738D1A-507C-66E2-4FED-E4F46A75D5A8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8" creationId="{69EEAE34-268D-D5B1-A385-02F210C83558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69" creationId="{2D3D7C72-F2AE-D230-1C94-9F2A3AF57454}"/>
          </ac:spMkLst>
        </pc:spChg>
        <pc:spChg chg="mod">
          <ac:chgData name="NGUYEN PHAM ANH THU" userId="baf72463-252b-4d5f-a6ca-5a6327a9888d" providerId="ADAL" clId="{5AC3B4FF-F44A-45EA-B755-9F4167457812}" dt="2022-07-22T09:54:19.987" v="101"/>
          <ac:spMkLst>
            <pc:docMk/>
            <pc:sldMk cId="2643451121" sldId="291"/>
            <ac:spMk id="70" creationId="{7801D2D7-84B5-3AB5-9059-EF87E56F7548}"/>
          </ac:spMkLst>
        </pc:spChg>
        <pc:spChg chg="add mod">
          <ac:chgData name="NGUYEN PHAM ANH THU" userId="baf72463-252b-4d5f-a6ca-5a6327a9888d" providerId="ADAL" clId="{5AC3B4FF-F44A-45EA-B755-9F4167457812}" dt="2022-07-22T09:55:47.195" v="224" actId="1076"/>
          <ac:spMkLst>
            <pc:docMk/>
            <pc:sldMk cId="2643451121" sldId="291"/>
            <ac:spMk id="71" creationId="{B050C13E-A32A-28D5-76FD-8CB48B155CE1}"/>
          </ac:spMkLst>
        </pc:spChg>
        <pc:grpChg chg="add mod">
          <ac:chgData name="NGUYEN PHAM ANH THU" userId="baf72463-252b-4d5f-a6ca-5a6327a9888d" providerId="ADAL" clId="{5AC3B4FF-F44A-45EA-B755-9F4167457812}" dt="2022-07-22T09:48:36.743" v="2"/>
          <ac:grpSpMkLst>
            <pc:docMk/>
            <pc:sldMk cId="2643451121" sldId="291"/>
            <ac:grpSpMk id="22" creationId="{C8A1540F-B012-C1E8-2380-2288197E3055}"/>
          </ac:grpSpMkLst>
        </pc:grpChg>
        <pc:grpChg chg="del">
          <ac:chgData name="NGUYEN PHAM ANH THU" userId="baf72463-252b-4d5f-a6ca-5a6327a9888d" providerId="ADAL" clId="{5AC3B4FF-F44A-45EA-B755-9F4167457812}" dt="2022-07-22T09:48:11.236" v="1" actId="478"/>
          <ac:grpSpMkLst>
            <pc:docMk/>
            <pc:sldMk cId="2643451121" sldId="291"/>
            <ac:grpSpMk id="24" creationId="{CD2AD0E6-EE82-ADC3-27B5-A24CE0567C94}"/>
          </ac:grpSpMkLst>
        </pc:grpChg>
        <pc:grpChg chg="del">
          <ac:chgData name="NGUYEN PHAM ANH THU" userId="baf72463-252b-4d5f-a6ca-5a6327a9888d" providerId="ADAL" clId="{5AC3B4FF-F44A-45EA-B755-9F4167457812}" dt="2022-07-22T09:48:11.236" v="1" actId="478"/>
          <ac:grpSpMkLst>
            <pc:docMk/>
            <pc:sldMk cId="2643451121" sldId="291"/>
            <ac:grpSpMk id="27" creationId="{39463348-EC0E-900A-333D-7D508EAB02EB}"/>
          </ac:grpSpMkLst>
        </pc:grpChg>
        <pc:grpChg chg="add del mod">
          <ac:chgData name="NGUYEN PHAM ANH THU" userId="baf72463-252b-4d5f-a6ca-5a6327a9888d" providerId="ADAL" clId="{5AC3B4FF-F44A-45EA-B755-9F4167457812}" dt="2022-07-22T09:48:39.117" v="3" actId="478"/>
          <ac:grpSpMkLst>
            <pc:docMk/>
            <pc:sldMk cId="2643451121" sldId="291"/>
            <ac:grpSpMk id="34" creationId="{9E337ED3-6D83-19D0-77C6-B37A631995B9}"/>
          </ac:grpSpMkLst>
        </pc:grpChg>
        <pc:grpChg chg="add mod">
          <ac:chgData name="NGUYEN PHAM ANH THU" userId="baf72463-252b-4d5f-a6ca-5a6327a9888d" providerId="ADAL" clId="{5AC3B4FF-F44A-45EA-B755-9F4167457812}" dt="2022-07-22T09:53:39.981" v="99" actId="1076"/>
          <ac:grpSpMkLst>
            <pc:docMk/>
            <pc:sldMk cId="2643451121" sldId="291"/>
            <ac:grpSpMk id="39" creationId="{1E54A872-7C73-0301-C530-238073F0100B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40" creationId="{F5DF33E0-7AF6-D27E-80E7-F3547CD1D06B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43" creationId="{F8B238B7-D03A-4F51-BABE-837EA6042CB5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44" creationId="{A191EB52-4961-2AAC-A151-F69D2DA3B1DC}"/>
          </ac:grpSpMkLst>
        </pc:grpChg>
        <pc:grpChg chg="add mod">
          <ac:chgData name="NGUYEN PHAM ANH THU" userId="baf72463-252b-4d5f-a6ca-5a6327a9888d" providerId="ADAL" clId="{5AC3B4FF-F44A-45EA-B755-9F4167457812}" dt="2022-07-22T09:53:49.997" v="100" actId="1076"/>
          <ac:grpSpMkLst>
            <pc:docMk/>
            <pc:sldMk cId="2643451121" sldId="291"/>
            <ac:grpSpMk id="50" creationId="{A21C57D1-9AE0-EBAC-556F-40A04C7F797F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51" creationId="{A27C84E6-8F60-CA63-9506-86E42DD567B4}"/>
          </ac:grpSpMkLst>
        </pc:grpChg>
        <pc:grpChg chg="mod">
          <ac:chgData name="NGUYEN PHAM ANH THU" userId="baf72463-252b-4d5f-a6ca-5a6327a9888d" providerId="ADAL" clId="{5AC3B4FF-F44A-45EA-B755-9F4167457812}" dt="2022-07-22T09:49:23.693" v="12"/>
          <ac:grpSpMkLst>
            <pc:docMk/>
            <pc:sldMk cId="2643451121" sldId="291"/>
            <ac:grpSpMk id="54" creationId="{170DF4BE-7BA3-860A-BA72-CFA6E1A3636E}"/>
          </ac:grpSpMkLst>
        </pc:grpChg>
        <pc:grpChg chg="add mod">
          <ac:chgData name="NGUYEN PHAM ANH THU" userId="baf72463-252b-4d5f-a6ca-5a6327a9888d" providerId="ADAL" clId="{5AC3B4FF-F44A-45EA-B755-9F4167457812}" dt="2022-07-22T09:54:40.828" v="105" actId="1076"/>
          <ac:grpSpMkLst>
            <pc:docMk/>
            <pc:sldMk cId="2643451121" sldId="291"/>
            <ac:grpSpMk id="61" creationId="{8A062FDB-EE13-899C-A3B7-D0F0883FB889}"/>
          </ac:grpSpMkLst>
        </pc:grpChg>
        <pc:grpChg chg="mod">
          <ac:chgData name="NGUYEN PHAM ANH THU" userId="baf72463-252b-4d5f-a6ca-5a6327a9888d" providerId="ADAL" clId="{5AC3B4FF-F44A-45EA-B755-9F4167457812}" dt="2022-07-22T09:54:19.987" v="101"/>
          <ac:grpSpMkLst>
            <pc:docMk/>
            <pc:sldMk cId="2643451121" sldId="291"/>
            <ac:grpSpMk id="62" creationId="{99A0635B-0AE9-0A49-E0A6-19118C1FD54E}"/>
          </ac:grpSpMkLst>
        </pc:grpChg>
        <pc:grpChg chg="mod">
          <ac:chgData name="NGUYEN PHAM ANH THU" userId="baf72463-252b-4d5f-a6ca-5a6327a9888d" providerId="ADAL" clId="{5AC3B4FF-F44A-45EA-B755-9F4167457812}" dt="2022-07-22T09:54:19.987" v="101"/>
          <ac:grpSpMkLst>
            <pc:docMk/>
            <pc:sldMk cId="2643451121" sldId="291"/>
            <ac:grpSpMk id="65" creationId="{8073C19F-087A-7E86-C081-70A3627143E6}"/>
          </ac:grpSpMkLst>
        </pc:grpChg>
        <pc:picChg chg="del mod">
          <ac:chgData name="NGUYEN PHAM ANH THU" userId="baf72463-252b-4d5f-a6ca-5a6327a9888d" providerId="ADAL" clId="{5AC3B4FF-F44A-45EA-B755-9F4167457812}" dt="2022-07-22T12:20:56.443" v="269" actId="478"/>
          <ac:picMkLst>
            <pc:docMk/>
            <pc:sldMk cId="2643451121" sldId="291"/>
            <ac:picMk id="9" creationId="{8960C3EA-C9F9-5F3E-71EB-116E8B1A6963}"/>
          </ac:picMkLst>
        </pc:picChg>
        <pc:picChg chg="del">
          <ac:chgData name="NGUYEN PHAM ANH THU" userId="baf72463-252b-4d5f-a6ca-5a6327a9888d" providerId="ADAL" clId="{5AC3B4FF-F44A-45EA-B755-9F4167457812}" dt="2022-07-22T09:48:11.236" v="1" actId="478"/>
          <ac:picMkLst>
            <pc:docMk/>
            <pc:sldMk cId="2643451121" sldId="291"/>
            <ac:picMk id="33" creationId="{D3F0AA06-92FE-ADEA-0D66-13CD5FA0A05F}"/>
          </ac:picMkLst>
        </pc:picChg>
        <pc:picChg chg="add mod">
          <ac:chgData name="NGUYEN PHAM ANH THU" userId="baf72463-252b-4d5f-a6ca-5a6327a9888d" providerId="ADAL" clId="{5AC3B4FF-F44A-45EA-B755-9F4167457812}" dt="2022-07-22T12:21:09.064" v="274" actId="14861"/>
          <ac:picMkLst>
            <pc:docMk/>
            <pc:sldMk cId="2643451121" sldId="291"/>
            <ac:picMk id="72" creationId="{D39A0BCF-DB35-D672-821F-66EA09B8DFB2}"/>
          </ac:picMkLst>
        </pc:picChg>
        <pc:cxnChg chg="del mod">
          <ac:chgData name="NGUYEN PHAM ANH THU" userId="baf72463-252b-4d5f-a6ca-5a6327a9888d" providerId="ADAL" clId="{5AC3B4FF-F44A-45EA-B755-9F4167457812}" dt="2022-07-22T09:48:11.236" v="1" actId="478"/>
          <ac:cxnSpMkLst>
            <pc:docMk/>
            <pc:sldMk cId="2643451121" sldId="291"/>
            <ac:cxnSpMk id="18" creationId="{845C5744-AE0A-15DA-7B58-EE1DC71EE7FA}"/>
          </ac:cxnSpMkLst>
        </pc:cxnChg>
      </pc:sldChg>
      <pc:sldChg chg="del">
        <pc:chgData name="NGUYEN PHAM ANH THU" userId="baf72463-252b-4d5f-a6ca-5a6327a9888d" providerId="ADAL" clId="{5AC3B4FF-F44A-45EA-B755-9F4167457812}" dt="2022-07-22T09:56:11.105" v="227" actId="47"/>
        <pc:sldMkLst>
          <pc:docMk/>
          <pc:sldMk cId="4194761337" sldId="292"/>
        </pc:sldMkLst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178657378" sldId="293"/>
        </pc:sldMkLst>
        <pc:spChg chg="mod">
          <ac:chgData name="NGUYEN PHAM ANH THU" userId="baf72463-252b-4d5f-a6ca-5a6327a9888d" providerId="ADAL" clId="{5AC3B4FF-F44A-45EA-B755-9F4167457812}" dt="2022-07-22T09:56:18.563" v="248" actId="20577"/>
          <ac:spMkLst>
            <pc:docMk/>
            <pc:sldMk cId="178657378" sldId="293"/>
            <ac:spMk id="7" creationId="{AB6A3FF1-B65E-AE84-309F-2F430DFC1DD3}"/>
          </ac:spMkLst>
        </pc:spChg>
        <pc:picChg chg="del">
          <ac:chgData name="NGUYEN PHAM ANH THU" userId="baf72463-252b-4d5f-a6ca-5a6327a9888d" providerId="ADAL" clId="{5AC3B4FF-F44A-45EA-B755-9F4167457812}" dt="2022-07-22T12:21:15.152" v="275" actId="478"/>
          <ac:picMkLst>
            <pc:docMk/>
            <pc:sldMk cId="178657378" sldId="293"/>
            <ac:picMk id="6" creationId="{9B826CB8-3A8A-6EF0-E291-AAD6B5D57966}"/>
          </ac:picMkLst>
        </pc:picChg>
        <pc:picChg chg="add mod">
          <ac:chgData name="NGUYEN PHAM ANH THU" userId="baf72463-252b-4d5f-a6ca-5a6327a9888d" providerId="ADAL" clId="{5AC3B4FF-F44A-45EA-B755-9F4167457812}" dt="2022-07-22T12:21:18.156" v="277" actId="1076"/>
          <ac:picMkLst>
            <pc:docMk/>
            <pc:sldMk cId="178657378" sldId="293"/>
            <ac:picMk id="8" creationId="{793B1F95-3AAE-432E-28CA-DC072E00464B}"/>
          </ac:picMkLst>
        </pc:picChg>
      </pc:sldChg>
      <pc:sldChg chg="modTransition">
        <pc:chgData name="NGUYEN PHAM ANH THU" userId="baf72463-252b-4d5f-a6ca-5a6327a9888d" providerId="ADAL" clId="{5AC3B4FF-F44A-45EA-B755-9F4167457812}" dt="2022-07-22T15:14:18.056" v="2020"/>
        <pc:sldMkLst>
          <pc:docMk/>
          <pc:sldMk cId="324444959" sldId="294"/>
        </pc:sldMkLst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456073039" sldId="295"/>
        </pc:sldMkLst>
        <pc:spChg chg="mod">
          <ac:chgData name="NGUYEN PHAM ANH THU" userId="baf72463-252b-4d5f-a6ca-5a6327a9888d" providerId="ADAL" clId="{5AC3B4FF-F44A-45EA-B755-9F4167457812}" dt="2022-07-22T12:37:18.186" v="536" actId="1076"/>
          <ac:spMkLst>
            <pc:docMk/>
            <pc:sldMk cId="2456073039" sldId="295"/>
            <ac:spMk id="4" creationId="{0D8E678F-CA1C-B39F-663E-4DECEEB0F2CC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5" creationId="{A9AA557E-CE21-1CE0-09EB-33F60919D916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6" creationId="{405CC620-68A7-1058-5503-848C05EA3048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7" creationId="{2B0095AF-7A1F-5E86-6B8E-706BB18C3C4D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8" creationId="{09CCE4A4-6718-68A4-88FE-47427B5A5DD5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9" creationId="{F4D98E2A-9760-F588-CC1F-1C7B665C8EE1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1" creationId="{BA2CB023-6E0E-D042-853F-5363E1BB1D95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2" creationId="{A24ABAAA-5D64-8471-FDC7-EFA6D150FF08}"/>
          </ac:spMkLst>
        </pc:spChg>
        <pc:spChg chg="add mod">
          <ac:chgData name="NGUYEN PHAM ANH THU" userId="baf72463-252b-4d5f-a6ca-5a6327a9888d" providerId="ADAL" clId="{5AC3B4FF-F44A-45EA-B755-9F4167457812}" dt="2022-07-22T12:32:58.851" v="473" actId="1076"/>
          <ac:spMkLst>
            <pc:docMk/>
            <pc:sldMk cId="2456073039" sldId="295"/>
            <ac:spMk id="13" creationId="{F85BFA53-A347-6CDE-0D05-DC49EFF39C72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5" creationId="{AC9B8136-28DF-1FB5-0B14-DC58603A9137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16" creationId="{C3609004-6678-9B1A-62F0-39B9E19CC8A0}"/>
          </ac:spMkLst>
        </pc:spChg>
        <pc:spChg chg="add mod">
          <ac:chgData name="NGUYEN PHAM ANH THU" userId="baf72463-252b-4d5f-a6ca-5a6327a9888d" providerId="ADAL" clId="{5AC3B4FF-F44A-45EA-B755-9F4167457812}" dt="2022-07-22T12:25:58.972" v="335" actId="1076"/>
          <ac:spMkLst>
            <pc:docMk/>
            <pc:sldMk cId="2456073039" sldId="295"/>
            <ac:spMk id="22" creationId="{08F05FE8-1D8B-8121-6D1D-24B96EF1EA69}"/>
          </ac:spMkLst>
        </pc:spChg>
        <pc:spChg chg="add mod">
          <ac:chgData name="NGUYEN PHAM ANH THU" userId="baf72463-252b-4d5f-a6ca-5a6327a9888d" providerId="ADAL" clId="{5AC3B4FF-F44A-45EA-B755-9F4167457812}" dt="2022-07-22T12:27:14.884" v="420" actId="164"/>
          <ac:spMkLst>
            <pc:docMk/>
            <pc:sldMk cId="2456073039" sldId="295"/>
            <ac:spMk id="23" creationId="{649D92E0-F91B-48DF-988D-680B77D0E7F4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4" creationId="{C4491115-3139-7055-039D-D074C23A4166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5" creationId="{923D5B8D-1E51-ADEE-0FDA-C43FDD614970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6" creationId="{92EB0C32-805F-AB09-F010-CE1079C6FBCE}"/>
          </ac:spMkLst>
        </pc:spChg>
        <pc:spChg chg="del">
          <ac:chgData name="NGUYEN PHAM ANH THU" userId="baf72463-252b-4d5f-a6ca-5a6327a9888d" providerId="ADAL" clId="{5AC3B4FF-F44A-45EA-B755-9F4167457812}" dt="2022-07-22T12:25:32.665" v="333" actId="478"/>
          <ac:spMkLst>
            <pc:docMk/>
            <pc:sldMk cId="2456073039" sldId="295"/>
            <ac:spMk id="27" creationId="{C364E165-FF3E-FDF7-79B5-DDEB2FCF6A17}"/>
          </ac:spMkLst>
        </pc:spChg>
        <pc:spChg chg="add mod">
          <ac:chgData name="NGUYEN PHAM ANH THU" userId="baf72463-252b-4d5f-a6ca-5a6327a9888d" providerId="ADAL" clId="{5AC3B4FF-F44A-45EA-B755-9F4167457812}" dt="2022-07-22T12:27:14.884" v="420" actId="164"/>
          <ac:spMkLst>
            <pc:docMk/>
            <pc:sldMk cId="2456073039" sldId="295"/>
            <ac:spMk id="28" creationId="{E4869318-614B-EFAE-CD70-970F7A094223}"/>
          </ac:spMkLst>
        </pc:spChg>
        <pc:spChg chg="add mod ord">
          <ac:chgData name="NGUYEN PHAM ANH THU" userId="baf72463-252b-4d5f-a6ca-5a6327a9888d" providerId="ADAL" clId="{5AC3B4FF-F44A-45EA-B755-9F4167457812}" dt="2022-07-22T12:32:41.319" v="471" actId="164"/>
          <ac:spMkLst>
            <pc:docMk/>
            <pc:sldMk cId="2456073039" sldId="295"/>
            <ac:spMk id="42" creationId="{33788BDE-3787-D610-D546-4E4918A839E0}"/>
          </ac:spMkLst>
        </pc:spChg>
        <pc:spChg chg="add mod">
          <ac:chgData name="NGUYEN PHAM ANH THU" userId="baf72463-252b-4d5f-a6ca-5a6327a9888d" providerId="ADAL" clId="{5AC3B4FF-F44A-45EA-B755-9F4167457812}" dt="2022-07-22T12:32:41.319" v="471" actId="164"/>
          <ac:spMkLst>
            <pc:docMk/>
            <pc:sldMk cId="2456073039" sldId="295"/>
            <ac:spMk id="43" creationId="{035FB310-B4BA-B1C3-12A6-9869B7224F2E}"/>
          </ac:spMkLst>
        </pc:spChg>
        <pc:spChg chg="add mod">
          <ac:chgData name="NGUYEN PHAM ANH THU" userId="baf72463-252b-4d5f-a6ca-5a6327a9888d" providerId="ADAL" clId="{5AC3B4FF-F44A-45EA-B755-9F4167457812}" dt="2022-07-22T12:34:37.158" v="493" actId="164"/>
          <ac:spMkLst>
            <pc:docMk/>
            <pc:sldMk cId="2456073039" sldId="295"/>
            <ac:spMk id="45" creationId="{BDBBEB63-5E8A-6661-9306-224C21EB2AEC}"/>
          </ac:spMkLst>
        </pc:spChg>
        <pc:spChg chg="add mod">
          <ac:chgData name="NGUYEN PHAM ANH THU" userId="baf72463-252b-4d5f-a6ca-5a6327a9888d" providerId="ADAL" clId="{5AC3B4FF-F44A-45EA-B755-9F4167457812}" dt="2022-07-22T12:34:37.158" v="493" actId="164"/>
          <ac:spMkLst>
            <pc:docMk/>
            <pc:sldMk cId="2456073039" sldId="295"/>
            <ac:spMk id="46" creationId="{B350FBB5-3CD8-1FA7-127D-BFD1CD6BB4FC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48" creationId="{87ABD174-767A-0136-CD7B-E6E9E0DC566D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49" creationId="{43BAE4BF-96D5-CFDA-6894-84A0E8941932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50" creationId="{572AA345-A733-A7E8-71A9-01D13368FAD9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51" creationId="{E2C9A6EA-2EA8-1A20-98F1-E55A3AFB4C81}"/>
          </ac:spMkLst>
        </pc:spChg>
        <pc:spChg chg="add mod">
          <ac:chgData name="NGUYEN PHAM ANH THU" userId="baf72463-252b-4d5f-a6ca-5a6327a9888d" providerId="ADAL" clId="{5AC3B4FF-F44A-45EA-B755-9F4167457812}" dt="2022-07-22T12:35:33.182" v="510" actId="164"/>
          <ac:spMkLst>
            <pc:docMk/>
            <pc:sldMk cId="2456073039" sldId="295"/>
            <ac:spMk id="52" creationId="{5B0E9A66-1B08-590F-BF82-AF46E0C118D3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4" creationId="{70588CBD-D7AF-B6AF-88B1-D6F380FCA5FD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5" creationId="{9FDA6520-1961-35D2-8A97-32D736EFF213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6" creationId="{7A728709-F872-317B-5E23-B317839FAA4C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7" creationId="{FACF2951-A138-AAB7-BA83-AE1647AA9F78}"/>
          </ac:spMkLst>
        </pc:spChg>
        <pc:spChg chg="add mod">
          <ac:chgData name="NGUYEN PHAM ANH THU" userId="baf72463-252b-4d5f-a6ca-5a6327a9888d" providerId="ADAL" clId="{5AC3B4FF-F44A-45EA-B755-9F4167457812}" dt="2022-07-22T12:36:37.445" v="527" actId="164"/>
          <ac:spMkLst>
            <pc:docMk/>
            <pc:sldMk cId="2456073039" sldId="295"/>
            <ac:spMk id="58" creationId="{F82B3490-2999-DCA4-FC39-626DBADD2478}"/>
          </ac:spMkLst>
        </pc:spChg>
        <pc:spChg chg="add mod">
          <ac:chgData name="NGUYEN PHAM ANH THU" userId="baf72463-252b-4d5f-a6ca-5a6327a9888d" providerId="ADAL" clId="{5AC3B4FF-F44A-45EA-B755-9F4167457812}" dt="2022-07-22T12:37:09.449" v="533" actId="1076"/>
          <ac:spMkLst>
            <pc:docMk/>
            <pc:sldMk cId="2456073039" sldId="295"/>
            <ac:spMk id="60" creationId="{D8D9F5FC-E45E-7A06-9C68-D6C9E9088AF6}"/>
          </ac:spMkLst>
        </pc:spChg>
        <pc:spChg chg="add mod">
          <ac:chgData name="NGUYEN PHAM ANH THU" userId="baf72463-252b-4d5f-a6ca-5a6327a9888d" providerId="ADAL" clId="{5AC3B4FF-F44A-45EA-B755-9F4167457812}" dt="2022-07-22T12:37:09.449" v="533" actId="1076"/>
          <ac:spMkLst>
            <pc:docMk/>
            <pc:sldMk cId="2456073039" sldId="295"/>
            <ac:spMk id="61" creationId="{C809855A-EBD7-2BF5-FB7C-9C96FCAEB756}"/>
          </ac:spMkLst>
        </pc:spChg>
        <pc:spChg chg="add mod">
          <ac:chgData name="NGUYEN PHAM ANH THU" userId="baf72463-252b-4d5f-a6ca-5a6327a9888d" providerId="ADAL" clId="{5AC3B4FF-F44A-45EA-B755-9F4167457812}" dt="2022-07-22T12:37:30.098" v="538" actId="1076"/>
          <ac:spMkLst>
            <pc:docMk/>
            <pc:sldMk cId="2456073039" sldId="295"/>
            <ac:spMk id="62" creationId="{3C83092B-976F-227A-3367-531CEE0105C2}"/>
          </ac:spMkLst>
        </pc:spChg>
        <pc:spChg chg="add mod">
          <ac:chgData name="NGUYEN PHAM ANH THU" userId="baf72463-252b-4d5f-a6ca-5a6327a9888d" providerId="ADAL" clId="{5AC3B4FF-F44A-45EA-B755-9F4167457812}" dt="2022-07-22T12:37:34.157" v="539" actId="1076"/>
          <ac:spMkLst>
            <pc:docMk/>
            <pc:sldMk cId="2456073039" sldId="295"/>
            <ac:spMk id="63" creationId="{95EEFB5F-DA01-F60E-27A9-44E137367447}"/>
          </ac:spMkLst>
        </pc:spChg>
        <pc:spChg chg="mod">
          <ac:chgData name="NGUYEN PHAM ANH THU" userId="baf72463-252b-4d5f-a6ca-5a6327a9888d" providerId="ADAL" clId="{5AC3B4FF-F44A-45EA-B755-9F4167457812}" dt="2022-07-22T12:37:45.329" v="540"/>
          <ac:spMkLst>
            <pc:docMk/>
            <pc:sldMk cId="2456073039" sldId="295"/>
            <ac:spMk id="65" creationId="{C6A4BFEE-9E6B-0996-EDBE-F5D25E0B1C13}"/>
          </ac:spMkLst>
        </pc:spChg>
        <pc:grpChg chg="add mod">
          <ac:chgData name="NGUYEN PHAM ANH THU" userId="baf72463-252b-4d5f-a6ca-5a6327a9888d" providerId="ADAL" clId="{5AC3B4FF-F44A-45EA-B755-9F4167457812}" dt="2022-07-22T12:27:14.884" v="420" actId="164"/>
          <ac:grpSpMkLst>
            <pc:docMk/>
            <pc:sldMk cId="2456073039" sldId="295"/>
            <ac:grpSpMk id="2" creationId="{C7350D49-1A39-89DF-291D-20761527C1AF}"/>
          </ac:grpSpMkLst>
        </pc:grpChg>
        <pc:grpChg chg="del">
          <ac:chgData name="NGUYEN PHAM ANH THU" userId="baf72463-252b-4d5f-a6ca-5a6327a9888d" providerId="ADAL" clId="{5AC3B4FF-F44A-45EA-B755-9F4167457812}" dt="2022-07-22T12:25:32.665" v="333" actId="478"/>
          <ac:grpSpMkLst>
            <pc:docMk/>
            <pc:sldMk cId="2456073039" sldId="295"/>
            <ac:grpSpMk id="17" creationId="{BA2B1C74-315F-C2D8-EEF6-D47766C8BF20}"/>
          </ac:grpSpMkLst>
        </pc:grpChg>
        <pc:grpChg chg="add mod">
          <ac:chgData name="NGUYEN PHAM ANH THU" userId="baf72463-252b-4d5f-a6ca-5a6327a9888d" providerId="ADAL" clId="{5AC3B4FF-F44A-45EA-B755-9F4167457812}" dt="2022-07-22T12:33:03.337" v="474" actId="1076"/>
          <ac:grpSpMkLst>
            <pc:docMk/>
            <pc:sldMk cId="2456073039" sldId="295"/>
            <ac:grpSpMk id="44" creationId="{8F6803FA-1AFD-F4E9-3FDC-9B4D05855560}"/>
          </ac:grpSpMkLst>
        </pc:grpChg>
        <pc:grpChg chg="add mod">
          <ac:chgData name="NGUYEN PHAM ANH THU" userId="baf72463-252b-4d5f-a6ca-5a6327a9888d" providerId="ADAL" clId="{5AC3B4FF-F44A-45EA-B755-9F4167457812}" dt="2022-07-22T12:34:37.158" v="493" actId="164"/>
          <ac:grpSpMkLst>
            <pc:docMk/>
            <pc:sldMk cId="2456073039" sldId="295"/>
            <ac:grpSpMk id="47" creationId="{D4EB001F-8602-6F84-123F-78E3B865D538}"/>
          </ac:grpSpMkLst>
        </pc:grpChg>
        <pc:grpChg chg="add mod">
          <ac:chgData name="NGUYEN PHAM ANH THU" userId="baf72463-252b-4d5f-a6ca-5a6327a9888d" providerId="ADAL" clId="{5AC3B4FF-F44A-45EA-B755-9F4167457812}" dt="2022-07-22T12:37:25.315" v="537" actId="1076"/>
          <ac:grpSpMkLst>
            <pc:docMk/>
            <pc:sldMk cId="2456073039" sldId="295"/>
            <ac:grpSpMk id="53" creationId="{AFE92B24-C2F3-94FA-0C09-1354A1AB94F8}"/>
          </ac:grpSpMkLst>
        </pc:grpChg>
        <pc:grpChg chg="add mod">
          <ac:chgData name="NGUYEN PHAM ANH THU" userId="baf72463-252b-4d5f-a6ca-5a6327a9888d" providerId="ADAL" clId="{5AC3B4FF-F44A-45EA-B755-9F4167457812}" dt="2022-07-22T12:37:25.315" v="537" actId="1076"/>
          <ac:grpSpMkLst>
            <pc:docMk/>
            <pc:sldMk cId="2456073039" sldId="295"/>
            <ac:grpSpMk id="59" creationId="{C59E355F-F667-E701-BBD9-B609117C9D90}"/>
          </ac:grpSpMkLst>
        </pc:grpChg>
        <pc:grpChg chg="add mod">
          <ac:chgData name="NGUYEN PHAM ANH THU" userId="baf72463-252b-4d5f-a6ca-5a6327a9888d" providerId="ADAL" clId="{5AC3B4FF-F44A-45EA-B755-9F4167457812}" dt="2022-07-22T12:37:45.329" v="540"/>
          <ac:grpSpMkLst>
            <pc:docMk/>
            <pc:sldMk cId="2456073039" sldId="295"/>
            <ac:grpSpMk id="64" creationId="{B7C5BA30-88BB-ED0D-37EA-755A738540F8}"/>
          </ac:grpSpMkLst>
        </pc:grpChg>
        <pc:grpChg chg="mod">
          <ac:chgData name="NGUYEN PHAM ANH THU" userId="baf72463-252b-4d5f-a6ca-5a6327a9888d" providerId="ADAL" clId="{5AC3B4FF-F44A-45EA-B755-9F4167457812}" dt="2022-07-22T12:37:45.329" v="540"/>
          <ac:grpSpMkLst>
            <pc:docMk/>
            <pc:sldMk cId="2456073039" sldId="295"/>
            <ac:grpSpMk id="66" creationId="{E7ECEB46-C3F8-2B69-DD05-D8A859FD97C9}"/>
          </ac:grpSpMkLst>
        </pc:grpChg>
        <pc:picChg chg="del">
          <ac:chgData name="NGUYEN PHAM ANH THU" userId="baf72463-252b-4d5f-a6ca-5a6327a9888d" providerId="ADAL" clId="{5AC3B4FF-F44A-45EA-B755-9F4167457812}" dt="2022-07-22T12:25:32.665" v="333" actId="478"/>
          <ac:picMkLst>
            <pc:docMk/>
            <pc:sldMk cId="2456073039" sldId="295"/>
            <ac:picMk id="14" creationId="{5121CDB8-C653-7141-2592-1C11B1555FC8}"/>
          </ac:picMkLst>
        </pc:picChg>
        <pc:picChg chg="mod">
          <ac:chgData name="NGUYEN PHAM ANH THU" userId="baf72463-252b-4d5f-a6ca-5a6327a9888d" providerId="ADAL" clId="{5AC3B4FF-F44A-45EA-B755-9F4167457812}" dt="2022-07-22T12:37:45.329" v="540"/>
          <ac:picMkLst>
            <pc:docMk/>
            <pc:sldMk cId="2456073039" sldId="295"/>
            <ac:picMk id="67" creationId="{76DE82D4-EF2B-511B-651C-FA7D55D8280D}"/>
          </ac:picMkLst>
        </pc:picChg>
        <pc:picChg chg="mod">
          <ac:chgData name="NGUYEN PHAM ANH THU" userId="baf72463-252b-4d5f-a6ca-5a6327a9888d" providerId="ADAL" clId="{5AC3B4FF-F44A-45EA-B755-9F4167457812}" dt="2022-07-22T12:37:45.329" v="540"/>
          <ac:picMkLst>
            <pc:docMk/>
            <pc:sldMk cId="2456073039" sldId="295"/>
            <ac:picMk id="68" creationId="{6CA90DDC-CAA5-54CE-6B6D-6836A6EF36C3}"/>
          </ac:picMkLst>
        </pc:picChg>
        <pc:cxnChg chg="del">
          <ac:chgData name="NGUYEN PHAM ANH THU" userId="baf72463-252b-4d5f-a6ca-5a6327a9888d" providerId="ADAL" clId="{5AC3B4FF-F44A-45EA-B755-9F4167457812}" dt="2022-07-22T12:25:32.665" v="333" actId="478"/>
          <ac:cxnSpMkLst>
            <pc:docMk/>
            <pc:sldMk cId="2456073039" sldId="295"/>
            <ac:cxnSpMk id="10" creationId="{13D13A5E-DD6D-B4B7-EEE3-9C17C63FF6F5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21" creationId="{E751EEAB-C0D3-4850-74F4-8870733269EF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0" creationId="{DC673BA7-F2C8-EEBB-3C64-C4AF20AA74AF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3" creationId="{A0A4256A-A5B1-89C0-01D9-4ADA8C7992A4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5" creationId="{8F986ABA-4630-8FA7-CF2F-B904EA5531DF}"/>
          </ac:cxnSpMkLst>
        </pc:cxnChg>
        <pc:cxnChg chg="add mod">
          <ac:chgData name="NGUYEN PHAM ANH THU" userId="baf72463-252b-4d5f-a6ca-5a6327a9888d" providerId="ADAL" clId="{5AC3B4FF-F44A-45EA-B755-9F4167457812}" dt="2022-07-22T12:32:41.319" v="471" actId="164"/>
          <ac:cxnSpMkLst>
            <pc:docMk/>
            <pc:sldMk cId="2456073039" sldId="295"/>
            <ac:cxnSpMk id="39" creationId="{9421887E-107F-7E62-2FE0-EB3FD7E5CE8C}"/>
          </ac:cxnSpMkLst>
        </pc:cxnChg>
      </pc:sldChg>
      <pc:sldChg chg="modTransition">
        <pc:chgData name="NGUYEN PHAM ANH THU" userId="baf72463-252b-4d5f-a6ca-5a6327a9888d" providerId="ADAL" clId="{5AC3B4FF-F44A-45EA-B755-9F4167457812}" dt="2022-07-22T15:14:18.056" v="2020"/>
        <pc:sldMkLst>
          <pc:docMk/>
          <pc:sldMk cId="103743383" sldId="296"/>
        </pc:sldMkLst>
      </pc:sldChg>
      <pc:sldChg chg="del">
        <pc:chgData name="NGUYEN PHAM ANH THU" userId="baf72463-252b-4d5f-a6ca-5a6327a9888d" providerId="ADAL" clId="{5AC3B4FF-F44A-45EA-B755-9F4167457812}" dt="2022-07-22T12:46:03.337" v="718" actId="47"/>
        <pc:sldMkLst>
          <pc:docMk/>
          <pc:sldMk cId="1427599126" sldId="297"/>
        </pc:sldMkLst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000893434" sldId="298"/>
        </pc:sldMkLst>
        <pc:spChg chg="add mod">
          <ac:chgData name="NGUYEN PHAM ANH THU" userId="baf72463-252b-4d5f-a6ca-5a6327a9888d" providerId="ADAL" clId="{5AC3B4FF-F44A-45EA-B755-9F4167457812}" dt="2022-07-22T13:36:00.050" v="1450" actId="164"/>
          <ac:spMkLst>
            <pc:docMk/>
            <pc:sldMk cId="3000893434" sldId="298"/>
            <ac:spMk id="7" creationId="{1793F2B5-0BC0-9542-5F51-CA9EC388671D}"/>
          </ac:spMkLst>
        </pc:spChg>
        <pc:spChg chg="add mod">
          <ac:chgData name="NGUYEN PHAM ANH THU" userId="baf72463-252b-4d5f-a6ca-5a6327a9888d" providerId="ADAL" clId="{5AC3B4FF-F44A-45EA-B755-9F4167457812}" dt="2022-07-22T13:38:56.127" v="1492" actId="164"/>
          <ac:spMkLst>
            <pc:docMk/>
            <pc:sldMk cId="3000893434" sldId="298"/>
            <ac:spMk id="11" creationId="{610C91DB-CFA6-5745-7C68-C25A6CEC3930}"/>
          </ac:spMkLst>
        </pc:spChg>
        <pc:spChg chg="add mod">
          <ac:chgData name="NGUYEN PHAM ANH THU" userId="baf72463-252b-4d5f-a6ca-5a6327a9888d" providerId="ADAL" clId="{5AC3B4FF-F44A-45EA-B755-9F4167457812}" dt="2022-07-22T13:32:10.447" v="1391" actId="20577"/>
          <ac:spMkLst>
            <pc:docMk/>
            <pc:sldMk cId="3000893434" sldId="298"/>
            <ac:spMk id="27" creationId="{67637D09-FFA1-F972-DE68-03659B08728B}"/>
          </ac:spMkLst>
        </pc:spChg>
        <pc:spChg chg="mod">
          <ac:chgData name="NGUYEN PHAM ANH THU" userId="baf72463-252b-4d5f-a6ca-5a6327a9888d" providerId="ADAL" clId="{5AC3B4FF-F44A-45EA-B755-9F4167457812}" dt="2022-07-22T13:32:27.985" v="1415" actId="20577"/>
          <ac:spMkLst>
            <pc:docMk/>
            <pc:sldMk cId="3000893434" sldId="298"/>
            <ac:spMk id="29" creationId="{C16EBE77-D873-39B6-A65A-EC607E4D1C2C}"/>
          </ac:spMkLst>
        </pc:spChg>
        <pc:spChg chg="mod">
          <ac:chgData name="NGUYEN PHAM ANH THU" userId="baf72463-252b-4d5f-a6ca-5a6327a9888d" providerId="ADAL" clId="{5AC3B4FF-F44A-45EA-B755-9F4167457812}" dt="2022-07-22T13:32:17.360" v="1393" actId="20577"/>
          <ac:spMkLst>
            <pc:docMk/>
            <pc:sldMk cId="3000893434" sldId="298"/>
            <ac:spMk id="30" creationId="{D5D0A383-1FC9-5D15-F9A9-ABF59A5A334E}"/>
          </ac:spMkLst>
        </pc:spChg>
        <pc:spChg chg="del">
          <ac:chgData name="NGUYEN PHAM ANH THU" userId="baf72463-252b-4d5f-a6ca-5a6327a9888d" providerId="ADAL" clId="{5AC3B4FF-F44A-45EA-B755-9F4167457812}" dt="2022-07-22T13:32:02.403" v="1389" actId="478"/>
          <ac:spMkLst>
            <pc:docMk/>
            <pc:sldMk cId="3000893434" sldId="298"/>
            <ac:spMk id="68" creationId="{9A9E073B-1109-04DB-2B62-B98615DCFEA1}"/>
          </ac:spMkLst>
        </pc:spChg>
        <pc:spChg chg="mod">
          <ac:chgData name="NGUYEN PHAM ANH THU" userId="baf72463-252b-4d5f-a6ca-5a6327a9888d" providerId="ADAL" clId="{5AC3B4FF-F44A-45EA-B755-9F4167457812}" dt="2022-07-22T13:38:42.013" v="1488" actId="14100"/>
          <ac:spMkLst>
            <pc:docMk/>
            <pc:sldMk cId="3000893434" sldId="298"/>
            <ac:spMk id="69" creationId="{39E39DBB-9575-6667-E635-17BCC60653C6}"/>
          </ac:spMkLst>
        </pc:spChg>
        <pc:spChg chg="mod">
          <ac:chgData name="NGUYEN PHAM ANH THU" userId="baf72463-252b-4d5f-a6ca-5a6327a9888d" providerId="ADAL" clId="{5AC3B4FF-F44A-45EA-B755-9F4167457812}" dt="2022-07-22T13:36:03.374" v="1453"/>
          <ac:spMkLst>
            <pc:docMk/>
            <pc:sldMk cId="3000893434" sldId="298"/>
            <ac:spMk id="91" creationId="{C092E029-8EF2-9AF1-708C-EE21EC22AC10}"/>
          </ac:spMkLst>
        </pc:spChg>
        <pc:spChg chg="add mod">
          <ac:chgData name="NGUYEN PHAM ANH THU" userId="baf72463-252b-4d5f-a6ca-5a6327a9888d" providerId="ADAL" clId="{5AC3B4FF-F44A-45EA-B755-9F4167457812}" dt="2022-07-22T13:38:53.694" v="1491" actId="164"/>
          <ac:spMkLst>
            <pc:docMk/>
            <pc:sldMk cId="3000893434" sldId="298"/>
            <ac:spMk id="112" creationId="{60F2103A-E89C-A5DB-CC9F-B7396382931C}"/>
          </ac:spMkLst>
        </pc:spChg>
        <pc:spChg chg="mod">
          <ac:chgData name="NGUYEN PHAM ANH THU" userId="baf72463-252b-4d5f-a6ca-5a6327a9888d" providerId="ADAL" clId="{5AC3B4FF-F44A-45EA-B755-9F4167457812}" dt="2022-07-22T13:40:08.259" v="1509" actId="1076"/>
          <ac:spMkLst>
            <pc:docMk/>
            <pc:sldMk cId="3000893434" sldId="298"/>
            <ac:spMk id="115" creationId="{965F2822-185F-71B8-CC34-4640A811D5B2}"/>
          </ac:spMkLst>
        </pc:spChg>
        <pc:spChg chg="mod">
          <ac:chgData name="NGUYEN PHAM ANH THU" userId="baf72463-252b-4d5f-a6ca-5a6327a9888d" providerId="ADAL" clId="{5AC3B4FF-F44A-45EA-B755-9F4167457812}" dt="2022-07-22T13:39:18.499" v="1495"/>
          <ac:spMkLst>
            <pc:docMk/>
            <pc:sldMk cId="3000893434" sldId="298"/>
            <ac:spMk id="116" creationId="{CCB44E66-2D84-B889-92AC-1CAFA3D776E8}"/>
          </ac:spMkLst>
        </pc:spChg>
        <pc:spChg chg="mod">
          <ac:chgData name="NGUYEN PHAM ANH THU" userId="baf72463-252b-4d5f-a6ca-5a6327a9888d" providerId="ADAL" clId="{5AC3B4FF-F44A-45EA-B755-9F4167457812}" dt="2022-07-22T13:39:50.797" v="1506" actId="14100"/>
          <ac:spMkLst>
            <pc:docMk/>
            <pc:sldMk cId="3000893434" sldId="298"/>
            <ac:spMk id="135" creationId="{EC65011F-6BC7-4B02-CE48-C135EA6EA57E}"/>
          </ac:spMkLst>
        </pc:spChg>
        <pc:spChg chg="mod">
          <ac:chgData name="NGUYEN PHAM ANH THU" userId="baf72463-252b-4d5f-a6ca-5a6327a9888d" providerId="ADAL" clId="{5AC3B4FF-F44A-45EA-B755-9F4167457812}" dt="2022-07-22T13:39:19.822" v="1496"/>
          <ac:spMkLst>
            <pc:docMk/>
            <pc:sldMk cId="3000893434" sldId="298"/>
            <ac:spMk id="136" creationId="{6F4ED808-0CF9-A33B-12F5-ECC60E2F3D4E}"/>
          </ac:spMkLst>
        </pc:spChg>
        <pc:spChg chg="mod">
          <ac:chgData name="NGUYEN PHAM ANH THU" userId="baf72463-252b-4d5f-a6ca-5a6327a9888d" providerId="ADAL" clId="{5AC3B4FF-F44A-45EA-B755-9F4167457812}" dt="2022-07-22T13:41:13.576" v="1524" actId="242"/>
          <ac:spMkLst>
            <pc:docMk/>
            <pc:sldMk cId="3000893434" sldId="298"/>
            <ac:spMk id="154" creationId="{562ECFC6-26A2-CCC6-FEA0-3E93DA4AB638}"/>
          </ac:spMkLst>
        </pc:spChg>
        <pc:spChg chg="add mod">
          <ac:chgData name="NGUYEN PHAM ANH THU" userId="baf72463-252b-4d5f-a6ca-5a6327a9888d" providerId="ADAL" clId="{5AC3B4FF-F44A-45EA-B755-9F4167457812}" dt="2022-07-22T13:41:34.348" v="1527" actId="1076"/>
          <ac:spMkLst>
            <pc:docMk/>
            <pc:sldMk cId="3000893434" sldId="298"/>
            <ac:spMk id="158" creationId="{FF21821B-6940-7654-524F-7D4F685562CF}"/>
          </ac:spMkLst>
        </pc:spChg>
        <pc:spChg chg="add mod">
          <ac:chgData name="NGUYEN PHAM ANH THU" userId="baf72463-252b-4d5f-a6ca-5a6327a9888d" providerId="ADAL" clId="{5AC3B4FF-F44A-45EA-B755-9F4167457812}" dt="2022-07-22T13:41:58.292" v="1532" actId="1076"/>
          <ac:spMkLst>
            <pc:docMk/>
            <pc:sldMk cId="3000893434" sldId="298"/>
            <ac:spMk id="159" creationId="{25DDBAA6-215F-01A6-05B8-F2C2CDB2C953}"/>
          </ac:spMkLst>
        </pc:spChg>
        <pc:spChg chg="add mod">
          <ac:chgData name="NGUYEN PHAM ANH THU" userId="baf72463-252b-4d5f-a6ca-5a6327a9888d" providerId="ADAL" clId="{5AC3B4FF-F44A-45EA-B755-9F4167457812}" dt="2022-07-22T13:42:02.782" v="1536" actId="20577"/>
          <ac:spMkLst>
            <pc:docMk/>
            <pc:sldMk cId="3000893434" sldId="298"/>
            <ac:spMk id="160" creationId="{474CCB8C-35D8-5096-1EB4-3EDE4039A31D}"/>
          </ac:spMkLst>
        </pc:s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9" creationId="{4AD8C273-27BA-2BD3-5E73-EE1F76D325B0}"/>
          </ac:grpSpMkLst>
        </pc:grpChg>
        <pc:grpChg chg="add mod">
          <ac:chgData name="NGUYEN PHAM ANH THU" userId="baf72463-252b-4d5f-a6ca-5a6327a9888d" providerId="ADAL" clId="{5AC3B4FF-F44A-45EA-B755-9F4167457812}" dt="2022-07-22T13:38:56.127" v="1492" actId="164"/>
          <ac:grpSpMkLst>
            <pc:docMk/>
            <pc:sldMk cId="3000893434" sldId="298"/>
            <ac:grpSpMk id="10" creationId="{1A98D5D6-1884-9A54-3B57-4EA910247A3D}"/>
          </ac:grpSpMkLst>
        </pc:grpChg>
        <pc:grpChg chg="add mod">
          <ac:chgData name="NGUYEN PHAM ANH THU" userId="baf72463-252b-4d5f-a6ca-5a6327a9888d" providerId="ADAL" clId="{5AC3B4FF-F44A-45EA-B755-9F4167457812}" dt="2022-07-22T13:38:53.694" v="1491" actId="164"/>
          <ac:grpSpMkLst>
            <pc:docMk/>
            <pc:sldMk cId="3000893434" sldId="298"/>
            <ac:grpSpMk id="12" creationId="{99A0E308-E2DB-B774-E81D-22CE8E7E53D7}"/>
          </ac:grpSpMkLst>
        </pc:grpChg>
        <pc:grpChg chg="add del mod">
          <ac:chgData name="NGUYEN PHAM ANH THU" userId="baf72463-252b-4d5f-a6ca-5a6327a9888d" providerId="ADAL" clId="{5AC3B4FF-F44A-45EA-B755-9F4167457812}" dt="2022-07-22T13:39:16.126" v="1493" actId="478"/>
          <ac:grpSpMkLst>
            <pc:docMk/>
            <pc:sldMk cId="3000893434" sldId="298"/>
            <ac:grpSpMk id="13" creationId="{A7D9CC48-5B28-0CB3-E2FF-51BEC5D8B567}"/>
          </ac:grpSpMkLst>
        </pc:grpChg>
        <pc:grpChg chg="add mod">
          <ac:chgData name="NGUYEN PHAM ANH THU" userId="baf72463-252b-4d5f-a6ca-5a6327a9888d" providerId="ADAL" clId="{5AC3B4FF-F44A-45EA-B755-9F4167457812}" dt="2022-07-22T13:32:17.360" v="1393" actId="20577"/>
          <ac:grpSpMkLst>
            <pc:docMk/>
            <pc:sldMk cId="3000893434" sldId="298"/>
            <ac:grpSpMk id="28" creationId="{FC5A9162-1C70-0112-39E6-FEF4507DCABD}"/>
          </ac:grpSpMkLst>
        </pc:gr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37" creationId="{C2E51958-8185-AD0D-942D-56BA1D59F896}"/>
          </ac:grpSpMkLst>
        </pc:gr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42" creationId="{2DD8FCA3-CF12-8B5D-D76F-A5F37BCEEBAD}"/>
          </ac:grpSpMkLst>
        </pc:grpChg>
        <pc:grpChg chg="add mod">
          <ac:chgData name="NGUYEN PHAM ANH THU" userId="baf72463-252b-4d5f-a6ca-5a6327a9888d" providerId="ADAL" clId="{5AC3B4FF-F44A-45EA-B755-9F4167457812}" dt="2022-07-22T13:36:00.050" v="1450" actId="164"/>
          <ac:grpSpMkLst>
            <pc:docMk/>
            <pc:sldMk cId="3000893434" sldId="298"/>
            <ac:grpSpMk id="47" creationId="{C208394F-1F95-B11B-68E0-29A95E1D4C68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52" creationId="{348750F7-DF7F-7310-913D-5DAEBA36F1C9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57" creationId="{0FE6A377-3C0D-661B-574C-083CB3EEE0BD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63" creationId="{0AC939EF-10B1-D649-5B86-966E930B8AD8}"/>
          </ac:grpSpMkLst>
        </pc:grpChg>
        <pc:grpChg chg="del">
          <ac:chgData name="NGUYEN PHAM ANH THU" userId="baf72463-252b-4d5f-a6ca-5a6327a9888d" providerId="ADAL" clId="{5AC3B4FF-F44A-45EA-B755-9F4167457812}" dt="2022-07-22T13:32:02.403" v="1389" actId="478"/>
          <ac:grpSpMkLst>
            <pc:docMk/>
            <pc:sldMk cId="3000893434" sldId="298"/>
            <ac:grpSpMk id="64" creationId="{F038F027-3D1E-65F9-90AA-134BFD1EC1A8}"/>
          </ac:grpSpMkLst>
        </pc:grpChg>
        <pc:grpChg chg="add mod">
          <ac:chgData name="NGUYEN PHAM ANH THU" userId="baf72463-252b-4d5f-a6ca-5a6327a9888d" providerId="ADAL" clId="{5AC3B4FF-F44A-45EA-B755-9F4167457812}" dt="2022-07-22T13:38:53.694" v="1491" actId="164"/>
          <ac:grpSpMkLst>
            <pc:docMk/>
            <pc:sldMk cId="3000893434" sldId="298"/>
            <ac:grpSpMk id="67" creationId="{51FD985D-D89A-EF72-C792-57C528AD7A50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0" creationId="{AA22B753-3467-89E4-BC52-253992CF82AD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1" creationId="{714FEAB5-0A52-2751-D0CF-83C7F6E7EEB4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2" creationId="{83971926-8521-51B7-A416-04CA4755BE4C}"/>
          </ac:grpSpMkLst>
        </pc:grpChg>
        <pc:grpChg chg="mod">
          <ac:chgData name="NGUYEN PHAM ANH THU" userId="baf72463-252b-4d5f-a6ca-5a6327a9888d" providerId="ADAL" clId="{5AC3B4FF-F44A-45EA-B755-9F4167457812}" dt="2022-07-22T13:36:03.115" v="1452"/>
          <ac:grpSpMkLst>
            <pc:docMk/>
            <pc:sldMk cId="3000893434" sldId="298"/>
            <ac:grpSpMk id="73" creationId="{B8437E34-0A9F-E4F7-8DE3-7ACAC676037F}"/>
          </ac:grpSpMkLst>
        </pc:grpChg>
        <pc:grpChg chg="add del mod">
          <ac:chgData name="NGUYEN PHAM ANH THU" userId="baf72463-252b-4d5f-a6ca-5a6327a9888d" providerId="ADAL" clId="{5AC3B4FF-F44A-45EA-B755-9F4167457812}" dt="2022-07-22T13:39:17.145" v="1494" actId="478"/>
          <ac:grpSpMkLst>
            <pc:docMk/>
            <pc:sldMk cId="3000893434" sldId="298"/>
            <ac:grpSpMk id="90" creationId="{E5D1B4A3-8A25-4CBB-FEEC-27B24D073BEF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2" creationId="{879599B3-2CE9-1D0D-6999-984A170B06A5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3" creationId="{7EDC7616-2518-9EAB-E6DC-B439E1980049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4" creationId="{4AE31CFE-1765-D3A9-A513-434B536D9E3C}"/>
          </ac:grpSpMkLst>
        </pc:grpChg>
        <pc:grpChg chg="mod">
          <ac:chgData name="NGUYEN PHAM ANH THU" userId="baf72463-252b-4d5f-a6ca-5a6327a9888d" providerId="ADAL" clId="{5AC3B4FF-F44A-45EA-B755-9F4167457812}" dt="2022-07-22T13:36:03.374" v="1453"/>
          <ac:grpSpMkLst>
            <pc:docMk/>
            <pc:sldMk cId="3000893434" sldId="298"/>
            <ac:grpSpMk id="95" creationId="{66ACC1F5-8359-A217-221A-E6BC63E4E680}"/>
          </ac:grpSpMkLst>
        </pc:grpChg>
        <pc:grpChg chg="add mod">
          <ac:chgData name="NGUYEN PHAM ANH THU" userId="baf72463-252b-4d5f-a6ca-5a6327a9888d" providerId="ADAL" clId="{5AC3B4FF-F44A-45EA-B755-9F4167457812}" dt="2022-07-22T13:40:32.035" v="1511" actId="1076"/>
          <ac:grpSpMkLst>
            <pc:docMk/>
            <pc:sldMk cId="3000893434" sldId="298"/>
            <ac:grpSpMk id="113" creationId="{D68CC6EF-7766-0A4D-12FD-191F68966ADC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4" creationId="{DFDF114C-35D8-750E-1DF4-5EAD87CFCB81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7" creationId="{A93FFD22-16D9-47E7-1F62-C8E09D538076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8" creationId="{9C759E63-2A10-0E4C-55D6-ED82316EC827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19" creationId="{63016F7C-2FE1-FB12-B8B2-6D66BE02C9DC}"/>
          </ac:grpSpMkLst>
        </pc:grpChg>
        <pc:grpChg chg="mod">
          <ac:chgData name="NGUYEN PHAM ANH THU" userId="baf72463-252b-4d5f-a6ca-5a6327a9888d" providerId="ADAL" clId="{5AC3B4FF-F44A-45EA-B755-9F4167457812}" dt="2022-07-22T13:39:18.499" v="1495"/>
          <ac:grpSpMkLst>
            <pc:docMk/>
            <pc:sldMk cId="3000893434" sldId="298"/>
            <ac:grpSpMk id="120" creationId="{9D8ECAE1-158A-34FE-C26C-4264F1286BFE}"/>
          </ac:grpSpMkLst>
        </pc:grpChg>
        <pc:grpChg chg="add mod">
          <ac:chgData name="NGUYEN PHAM ANH THU" userId="baf72463-252b-4d5f-a6ca-5a6327a9888d" providerId="ADAL" clId="{5AC3B4FF-F44A-45EA-B755-9F4167457812}" dt="2022-07-22T13:40:22.237" v="1510" actId="1076"/>
          <ac:grpSpMkLst>
            <pc:docMk/>
            <pc:sldMk cId="3000893434" sldId="298"/>
            <ac:grpSpMk id="133" creationId="{05BF3A85-75FA-FC1B-D08E-5E9A7865ED79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4" creationId="{903609E1-D6E4-536E-8437-4CD9AEA26C68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7" creationId="{8E6EB2F6-298A-40F8-8831-833113E62109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8" creationId="{38BD3C4E-7BC7-9907-A57B-54FB5D628269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39" creationId="{0CD44056-0604-97CA-7968-12E510F54D67}"/>
          </ac:grpSpMkLst>
        </pc:grpChg>
        <pc:grpChg chg="mod">
          <ac:chgData name="NGUYEN PHAM ANH THU" userId="baf72463-252b-4d5f-a6ca-5a6327a9888d" providerId="ADAL" clId="{5AC3B4FF-F44A-45EA-B755-9F4167457812}" dt="2022-07-22T13:39:19.822" v="1496"/>
          <ac:grpSpMkLst>
            <pc:docMk/>
            <pc:sldMk cId="3000893434" sldId="298"/>
            <ac:grpSpMk id="140" creationId="{6E9E1F13-0564-53BA-2421-E23E0CA43CF3}"/>
          </ac:grpSpMkLst>
        </pc:grpChg>
        <pc:grpChg chg="add mod">
          <ac:chgData name="NGUYEN PHAM ANH THU" userId="baf72463-252b-4d5f-a6ca-5a6327a9888d" providerId="ADAL" clId="{5AC3B4FF-F44A-45EA-B755-9F4167457812}" dt="2022-07-22T13:40:51.149" v="1517" actId="1076"/>
          <ac:grpSpMkLst>
            <pc:docMk/>
            <pc:sldMk cId="3000893434" sldId="298"/>
            <ac:grpSpMk id="153" creationId="{3BF763DD-56DC-2C55-54B9-19765B534016}"/>
          </ac:grpSpMkLst>
        </pc:grpChg>
        <pc:grpChg chg="mod">
          <ac:chgData name="NGUYEN PHAM ANH THU" userId="baf72463-252b-4d5f-a6ca-5a6327a9888d" providerId="ADAL" clId="{5AC3B4FF-F44A-45EA-B755-9F4167457812}" dt="2022-07-22T13:40:42.417" v="1514"/>
          <ac:grpSpMkLst>
            <pc:docMk/>
            <pc:sldMk cId="3000893434" sldId="298"/>
            <ac:grpSpMk id="155" creationId="{570B55A8-086F-CB38-20BA-7ABF198B12FD}"/>
          </ac:grpSpMkLst>
        </pc:grpChg>
        <pc:picChg chg="add mod or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5" creationId="{F22AB8D4-427E-D9FB-C6A8-33CB3A489E91}"/>
          </ac:picMkLst>
        </pc:picChg>
        <pc:picChg chg="add mo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33" creationId="{C9A70891-DA64-AF64-8888-F6652572C1E2}"/>
          </ac:picMkLst>
        </pc:picChg>
        <pc:picChg chg="add mo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34" creationId="{07A7E3AB-DF76-5567-46A9-4D384CE43C3F}"/>
          </ac:picMkLst>
        </pc:picChg>
        <pc:picChg chg="add mod">
          <ac:chgData name="NGUYEN PHAM ANH THU" userId="baf72463-252b-4d5f-a6ca-5a6327a9888d" providerId="ADAL" clId="{5AC3B4FF-F44A-45EA-B755-9F4167457812}" dt="2022-07-22T13:35:24.461" v="1436" actId="164"/>
          <ac:picMkLst>
            <pc:docMk/>
            <pc:sldMk cId="3000893434" sldId="298"/>
            <ac:picMk id="35" creationId="{7F4A4226-9F4C-280D-D989-802B60995E25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38" creationId="{296A7BAE-64B8-96DC-CE1C-B79EB1713443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39" creationId="{4989E46B-D496-CCEC-599F-2E7262B10AF1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40" creationId="{E6C41B1B-A6E1-5409-2E3B-38391AF35589}"/>
          </ac:picMkLst>
        </pc:picChg>
        <pc:picChg chg="mod">
          <ac:chgData name="NGUYEN PHAM ANH THU" userId="baf72463-252b-4d5f-a6ca-5a6327a9888d" providerId="ADAL" clId="{5AC3B4FF-F44A-45EA-B755-9F4167457812}" dt="2022-07-22T13:35:42.713" v="1445"/>
          <ac:picMkLst>
            <pc:docMk/>
            <pc:sldMk cId="3000893434" sldId="298"/>
            <ac:picMk id="41" creationId="{69AFDA5F-2B80-DD0F-A7A9-946F8464365C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3" creationId="{09E6D1BE-189F-05EC-5249-E44E29184E94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4" creationId="{2BA4FFCF-9F17-EC79-CE0F-F9DE5464ADDA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5" creationId="{74146F11-0D0E-EE1E-BED2-8E457BB23E39}"/>
          </ac:picMkLst>
        </pc:picChg>
        <pc:picChg chg="mod">
          <ac:chgData name="NGUYEN PHAM ANH THU" userId="baf72463-252b-4d5f-a6ca-5a6327a9888d" providerId="ADAL" clId="{5AC3B4FF-F44A-45EA-B755-9F4167457812}" dt="2022-07-22T13:35:49.312" v="1447"/>
          <ac:picMkLst>
            <pc:docMk/>
            <pc:sldMk cId="3000893434" sldId="298"/>
            <ac:picMk id="46" creationId="{62712326-198D-E722-C7B8-B3930DFA85CA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48" creationId="{2B5C0C29-CA62-AD2D-5DFA-4D5044FD5A41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49" creationId="{7DF38A52-D8F2-D183-9DE6-99A4DC6EDD19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50" creationId="{D0A86346-6742-F2EC-2582-ECDB28E0A3C7}"/>
          </ac:picMkLst>
        </pc:picChg>
        <pc:picChg chg="del">
          <ac:chgData name="NGUYEN PHAM ANH THU" userId="baf72463-252b-4d5f-a6ca-5a6327a9888d" providerId="ADAL" clId="{5AC3B4FF-F44A-45EA-B755-9F4167457812}" dt="2022-07-22T13:32:02.403" v="1389" actId="478"/>
          <ac:picMkLst>
            <pc:docMk/>
            <pc:sldMk cId="3000893434" sldId="298"/>
            <ac:picMk id="65" creationId="{520CC15A-9615-F2AF-19CE-6C75CE883344}"/>
          </ac:picMkLst>
        </pc:picChg>
        <pc:picChg chg="mod">
          <ac:chgData name="NGUYEN PHAM ANH THU" userId="baf72463-252b-4d5f-a6ca-5a6327a9888d" providerId="ADAL" clId="{5AC3B4FF-F44A-45EA-B755-9F4167457812}" dt="2022-07-22T13:35:50.016" v="1448"/>
          <ac:picMkLst>
            <pc:docMk/>
            <pc:sldMk cId="3000893434" sldId="298"/>
            <ac:picMk id="66" creationId="{0DA7987D-4482-3C27-87DB-5C7958BD1200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4" creationId="{9B4FBC1E-6389-0D47-2792-083BFB7320C4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5" creationId="{8924D5B4-E42D-91D0-AE9E-343160F64DB2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6" creationId="{2D86A255-D8F4-CCF5-9E92-8BB584868582}"/>
          </ac:picMkLst>
        </pc:picChg>
        <pc:picChg chg="del mod">
          <ac:chgData name="NGUYEN PHAM ANH THU" userId="baf72463-252b-4d5f-a6ca-5a6327a9888d" providerId="ADAL" clId="{5AC3B4FF-F44A-45EA-B755-9F4167457812}" dt="2022-07-22T13:37:59.881" v="1476" actId="478"/>
          <ac:picMkLst>
            <pc:docMk/>
            <pc:sldMk cId="3000893434" sldId="298"/>
            <ac:picMk id="77" creationId="{4DA92EAA-9295-D191-F039-DF42B695D8B2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8" creationId="{5D75F57F-4D47-1803-35B2-ECEA978CDC70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79" creationId="{A5C19CA5-CB76-789C-9AE4-D9AAA0714501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0" creationId="{F485F330-B610-C1C7-2F15-8373E4E52A7A}"/>
          </ac:picMkLst>
        </pc:picChg>
        <pc:picChg chg="del mod">
          <ac:chgData name="NGUYEN PHAM ANH THU" userId="baf72463-252b-4d5f-a6ca-5a6327a9888d" providerId="ADAL" clId="{5AC3B4FF-F44A-45EA-B755-9F4167457812}" dt="2022-07-22T13:37:58.768" v="1475" actId="478"/>
          <ac:picMkLst>
            <pc:docMk/>
            <pc:sldMk cId="3000893434" sldId="298"/>
            <ac:picMk id="81" creationId="{0F25D83A-6B67-549F-2C29-98873373FDBD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2" creationId="{4A98B185-134F-8143-61A3-CAFD8CBE08D4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3" creationId="{B66B0F21-D2D6-8422-F7A5-33D2B54D7711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4" creationId="{53E50DBB-8E9F-7506-406F-63237BC5B2C4}"/>
          </ac:picMkLst>
        </pc:picChg>
        <pc:picChg chg="del mod">
          <ac:chgData name="NGUYEN PHAM ANH THU" userId="baf72463-252b-4d5f-a6ca-5a6327a9888d" providerId="ADAL" clId="{5AC3B4FF-F44A-45EA-B755-9F4167457812}" dt="2022-07-22T13:38:01.648" v="1477" actId="478"/>
          <ac:picMkLst>
            <pc:docMk/>
            <pc:sldMk cId="3000893434" sldId="298"/>
            <ac:picMk id="85" creationId="{3E3EF495-026E-788D-C5DE-78270AFFFF5F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6" creationId="{AF9334DD-BD45-7F40-F89F-E904973E8578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7" creationId="{1B61EDCB-97B5-D8A3-AA23-37DBD048B55B}"/>
          </ac:picMkLst>
        </pc:picChg>
        <pc:picChg chg="mod">
          <ac:chgData name="NGUYEN PHAM ANH THU" userId="baf72463-252b-4d5f-a6ca-5a6327a9888d" providerId="ADAL" clId="{5AC3B4FF-F44A-45EA-B755-9F4167457812}" dt="2022-07-22T13:36:03.115" v="1452"/>
          <ac:picMkLst>
            <pc:docMk/>
            <pc:sldMk cId="3000893434" sldId="298"/>
            <ac:picMk id="88" creationId="{D2301804-2337-C836-5494-5FA154838080}"/>
          </ac:picMkLst>
        </pc:picChg>
        <pc:picChg chg="del mod">
          <ac:chgData name="NGUYEN PHAM ANH THU" userId="baf72463-252b-4d5f-a6ca-5a6327a9888d" providerId="ADAL" clId="{5AC3B4FF-F44A-45EA-B755-9F4167457812}" dt="2022-07-22T13:37:57.192" v="1474" actId="478"/>
          <ac:picMkLst>
            <pc:docMk/>
            <pc:sldMk cId="3000893434" sldId="298"/>
            <ac:picMk id="89" creationId="{AD6FF9EF-D7A9-384F-A9BD-9155A2C0EF18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6" creationId="{4992AB8E-06C8-6CC8-007D-999EBC3A463F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7" creationId="{2177824D-F830-6C02-C20B-5E8FA9F292CB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8" creationId="{3F8D877C-3F00-7E65-CDE5-9063EB492C96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99" creationId="{252F98CF-1FED-A4F6-C738-A835C3F2F044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0" creationId="{95ECED48-17CD-3782-210E-EBF11CA8D7C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1" creationId="{D669B5ED-CA66-71C3-FAC5-1669F6D49AE4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2" creationId="{1EBD4A9D-A867-4FD9-B9AC-B56AD7D1315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3" creationId="{1C006B0A-9B3A-182C-92A3-19C27B0382FD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4" creationId="{1EB62B88-DAA5-FF44-C302-9276A74B2C2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5" creationId="{875E8082-D057-4129-9530-C93A78594F5F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6" creationId="{4E05C282-03CF-CCE8-E6C5-B90539B7DE9A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7" creationId="{ED1B7ECF-619C-3EE8-C70E-83C7E4DEC9DB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8" creationId="{6115997A-569B-2C71-0CED-010A5206EC8B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09" creationId="{AB241AB7-1F7C-C27F-0444-3285B7ED8A49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10" creationId="{707BAA00-5430-B3EB-1881-0099AD53A256}"/>
          </ac:picMkLst>
        </pc:picChg>
        <pc:picChg chg="mod">
          <ac:chgData name="NGUYEN PHAM ANH THU" userId="baf72463-252b-4d5f-a6ca-5a6327a9888d" providerId="ADAL" clId="{5AC3B4FF-F44A-45EA-B755-9F4167457812}" dt="2022-07-22T13:36:03.374" v="1453"/>
          <ac:picMkLst>
            <pc:docMk/>
            <pc:sldMk cId="3000893434" sldId="298"/>
            <ac:picMk id="111" creationId="{3D86C383-A668-13D2-D54F-E98E18764CB5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1" creationId="{F51E77FF-ECC0-59F8-397A-BE84331B88DB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2" creationId="{A0D2299F-FECF-F65B-E912-234A7CC4FEF4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3" creationId="{9316D59B-D9D9-8CA5-ABD1-0A9ECE5D0045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4" creationId="{94088649-A1B4-1766-9AAB-3C72EC7818EE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5" creationId="{EEAC6534-65DE-9F3D-8875-8423DD8E9D72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6" creationId="{DACBEE2C-19ED-2E5A-BAD0-85ACE111B3A6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7" creationId="{33C67712-8191-D647-5147-9DC88EE263F3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8" creationId="{5D428D68-EE08-C8C7-183C-422A6F339FB6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29" creationId="{7A6E0994-5A8F-F90D-FC7C-B8E3946F51C4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30" creationId="{86EE762F-BB01-2519-6485-A58C616AF4D1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31" creationId="{486A8FE6-4BA3-54AA-3D6D-FA63EF52295B}"/>
          </ac:picMkLst>
        </pc:picChg>
        <pc:picChg chg="mod">
          <ac:chgData name="NGUYEN PHAM ANH THU" userId="baf72463-252b-4d5f-a6ca-5a6327a9888d" providerId="ADAL" clId="{5AC3B4FF-F44A-45EA-B755-9F4167457812}" dt="2022-07-22T13:39:18.499" v="1495"/>
          <ac:picMkLst>
            <pc:docMk/>
            <pc:sldMk cId="3000893434" sldId="298"/>
            <ac:picMk id="132" creationId="{E9D5CC69-9CF6-B801-B2D5-A49BB653ADA5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1" creationId="{72395C9E-A714-032B-51DD-D541CFF91B2A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2" creationId="{88A9A925-C9BD-CE45-C963-917BAE492871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3" creationId="{28C5E054-A5EC-2E8B-9077-00E5DBF93724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4" creationId="{734AC5A3-3EA1-8C1A-03FC-9008D560B616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5" creationId="{416DF8E3-E103-B84A-47E2-9D3A0281B584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6" creationId="{F9C4E5D1-B92B-55B9-B09A-10A75060CBAD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7" creationId="{B0D08E97-E8C2-9799-5804-000759023BE0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8" creationId="{A686FF4A-D596-49E1-3DF5-527444144832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49" creationId="{3D1B01E4-B70B-1055-541E-DAC43B5931FD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50" creationId="{2248BA06-8A38-1E13-9914-8A293A99E056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51" creationId="{A54C8AEC-DA53-10BC-E1EA-01E7812E85B1}"/>
          </ac:picMkLst>
        </pc:picChg>
        <pc:picChg chg="mod">
          <ac:chgData name="NGUYEN PHAM ANH THU" userId="baf72463-252b-4d5f-a6ca-5a6327a9888d" providerId="ADAL" clId="{5AC3B4FF-F44A-45EA-B755-9F4167457812}" dt="2022-07-22T13:39:19.822" v="1496"/>
          <ac:picMkLst>
            <pc:docMk/>
            <pc:sldMk cId="3000893434" sldId="298"/>
            <ac:picMk id="152" creationId="{DBD660BC-5E17-A443-5357-6B6ACA04DECC}"/>
          </ac:picMkLst>
        </pc:picChg>
        <pc:picChg chg="mod">
          <ac:chgData name="NGUYEN PHAM ANH THU" userId="baf72463-252b-4d5f-a6ca-5a6327a9888d" providerId="ADAL" clId="{5AC3B4FF-F44A-45EA-B755-9F4167457812}" dt="2022-07-22T13:41:18.189" v="1525" actId="1076"/>
          <ac:picMkLst>
            <pc:docMk/>
            <pc:sldMk cId="3000893434" sldId="298"/>
            <ac:picMk id="156" creationId="{C0024EAD-5F85-D9AF-C4B0-272FA53BDA40}"/>
          </ac:picMkLst>
        </pc:picChg>
        <pc:picChg chg="mod">
          <ac:chgData name="NGUYEN PHAM ANH THU" userId="baf72463-252b-4d5f-a6ca-5a6327a9888d" providerId="ADAL" clId="{5AC3B4FF-F44A-45EA-B755-9F4167457812}" dt="2022-07-22T13:40:59.948" v="1520" actId="1076"/>
          <ac:picMkLst>
            <pc:docMk/>
            <pc:sldMk cId="3000893434" sldId="298"/>
            <ac:picMk id="157" creationId="{23616D14-1B42-F0F1-455A-B8D8B41C9E02}"/>
          </ac:picMkLst>
        </pc:picChg>
        <pc:cxnChg chg="mod">
          <ac:chgData name="NGUYEN PHAM ANH THU" userId="baf72463-252b-4d5f-a6ca-5a6327a9888d" providerId="ADAL" clId="{5AC3B4FF-F44A-45EA-B755-9F4167457812}" dt="2022-07-22T13:32:02.403" v="1389" actId="478"/>
          <ac:cxnSpMkLst>
            <pc:docMk/>
            <pc:sldMk cId="3000893434" sldId="298"/>
            <ac:cxnSpMk id="8" creationId="{49B45A5C-3F5E-6273-4BDF-F7842CB28E7E}"/>
          </ac:cxnSpMkLst>
        </pc:cxnChg>
        <pc:cxnChg chg="mod">
          <ac:chgData name="NGUYEN PHAM ANH THU" userId="baf72463-252b-4d5f-a6ca-5a6327a9888d" providerId="ADAL" clId="{5AC3B4FF-F44A-45EA-B755-9F4167457812}" dt="2022-07-22T13:32:02.403" v="1389" actId="478"/>
          <ac:cxnSpMkLst>
            <pc:docMk/>
            <pc:sldMk cId="3000893434" sldId="298"/>
            <ac:cxnSpMk id="24" creationId="{7A41763C-CA0E-1C76-6E63-949CF6650BE3}"/>
          </ac:cxnSpMkLst>
        </pc:cxnChg>
        <pc:cxnChg chg="mod">
          <ac:chgData name="NGUYEN PHAM ANH THU" userId="baf72463-252b-4d5f-a6ca-5a6327a9888d" providerId="ADAL" clId="{5AC3B4FF-F44A-45EA-B755-9F4167457812}" dt="2022-07-22T13:32:02.403" v="1389" actId="478"/>
          <ac:cxnSpMkLst>
            <pc:docMk/>
            <pc:sldMk cId="3000893434" sldId="298"/>
            <ac:cxnSpMk id="26" creationId="{46E0BC4A-7CAA-35C5-5142-B4792E05E33A}"/>
          </ac:cxnSpMkLst>
        </pc:cxnChg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251349879" sldId="299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3993314001" sldId="300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333635194" sldId="301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949218721" sldId="302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3691343989" sldId="303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978954210" sldId="304"/>
        </pc:sldMkLst>
      </pc:sldChg>
      <pc:sldChg chg="del">
        <pc:chgData name="NGUYEN PHAM ANH THU" userId="baf72463-252b-4d5f-a6ca-5a6327a9888d" providerId="ADAL" clId="{5AC3B4FF-F44A-45EA-B755-9F4167457812}" dt="2022-07-22T14:46:55.663" v="1589" actId="47"/>
        <pc:sldMkLst>
          <pc:docMk/>
          <pc:sldMk cId="1251308049" sldId="305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853595650" sldId="306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545545793" sldId="307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216578549" sldId="308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570864555" sldId="309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85689891" sldId="310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777613799" sldId="311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007304577" sldId="312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919386685" sldId="313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976808202" sldId="314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237182239" sldId="315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3826824208" sldId="316"/>
        </pc:sldMkLst>
      </pc:sldChg>
      <pc:sldChg chg="del">
        <pc:chgData name="NGUYEN PHAM ANH THU" userId="baf72463-252b-4d5f-a6ca-5a6327a9888d" providerId="ADAL" clId="{5AC3B4FF-F44A-45EA-B755-9F4167457812}" dt="2022-07-22T14:47:05.883" v="1591" actId="47"/>
        <pc:sldMkLst>
          <pc:docMk/>
          <pc:sldMk cId="2402752416" sldId="317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2778728939" sldId="318"/>
        </pc:sldMkLst>
      </pc:sldChg>
      <pc:sldChg chg="del">
        <pc:chgData name="NGUYEN PHAM ANH THU" userId="baf72463-252b-4d5f-a6ca-5a6327a9888d" providerId="ADAL" clId="{5AC3B4FF-F44A-45EA-B755-9F4167457812}" dt="2022-07-22T14:47:03.008" v="1590" actId="47"/>
        <pc:sldMkLst>
          <pc:docMk/>
          <pc:sldMk cId="1112366592" sldId="319"/>
        </pc:sldMkLst>
      </pc:sldChg>
      <pc:sldChg chg="addSp delSp modSp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52559445" sldId="320"/>
        </pc:sldMkLst>
        <pc:spChg chg="del">
          <ac:chgData name="NGUYEN PHAM ANH THU" userId="baf72463-252b-4d5f-a6ca-5a6327a9888d" providerId="ADAL" clId="{5AC3B4FF-F44A-45EA-B755-9F4167457812}" dt="2022-07-22T14:47:30.284" v="1592" actId="478"/>
          <ac:spMkLst>
            <pc:docMk/>
            <pc:sldMk cId="452559445" sldId="320"/>
            <ac:spMk id="10" creationId="{E11715C6-0E36-62B6-E76F-DA24252BA3FD}"/>
          </ac:spMkLst>
        </pc:spChg>
        <pc:spChg chg="add mod">
          <ac:chgData name="NGUYEN PHAM ANH THU" userId="baf72463-252b-4d5f-a6ca-5a6327a9888d" providerId="ADAL" clId="{5AC3B4FF-F44A-45EA-B755-9F4167457812}" dt="2022-07-22T15:11:47.164" v="2003" actId="1076"/>
          <ac:spMkLst>
            <pc:docMk/>
            <pc:sldMk cId="452559445" sldId="320"/>
            <ac:spMk id="22" creationId="{588CEC95-51AC-F487-3D05-D4CF5ADF2103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25" creationId="{E17C231C-FED5-4DD7-EB6A-89525BD98FC3}"/>
          </ac:spMkLst>
        </pc:spChg>
        <pc:spChg chg="add del mod">
          <ac:chgData name="NGUYEN PHAM ANH THU" userId="baf72463-252b-4d5f-a6ca-5a6327a9888d" providerId="ADAL" clId="{5AC3B4FF-F44A-45EA-B755-9F4167457812}" dt="2022-07-22T15:04:51.212" v="1934" actId="478"/>
          <ac:spMkLst>
            <pc:docMk/>
            <pc:sldMk cId="452559445" sldId="320"/>
            <ac:spMk id="26" creationId="{1DDD5F80-9C6E-CE1D-CC5D-8E1D2E0AC228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29" creationId="{AB24D88B-C274-433A-35BA-C61B401C11B8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34" creationId="{DA2F4139-E2A2-3E03-4CED-09788CB1EB53}"/>
          </ac:spMkLst>
        </pc:spChg>
        <pc:spChg chg="mod">
          <ac:chgData name="NGUYEN PHAM ANH THU" userId="baf72463-252b-4d5f-a6ca-5a6327a9888d" providerId="ADAL" clId="{5AC3B4FF-F44A-45EA-B755-9F4167457812}" dt="2022-07-22T15:04:50.025" v="1933"/>
          <ac:spMkLst>
            <pc:docMk/>
            <pc:sldMk cId="452559445" sldId="320"/>
            <ac:spMk id="37" creationId="{599D012A-E0E2-2D4B-3D15-50E633184BAF}"/>
          </ac:spMkLst>
        </pc:spChg>
        <pc:grpChg chg="add mod">
          <ac:chgData name="NGUYEN PHAM ANH THU" userId="baf72463-252b-4d5f-a6ca-5a6327a9888d" providerId="ADAL" clId="{5AC3B4FF-F44A-45EA-B755-9F4167457812}" dt="2022-07-22T14:49:25.721" v="1673" actId="1076"/>
          <ac:grpSpMkLst>
            <pc:docMk/>
            <pc:sldMk cId="452559445" sldId="320"/>
            <ac:grpSpMk id="2" creationId="{53BC7060-CFA4-D389-0824-4C311503B8DD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23" creationId="{857B5FF8-44CE-5420-BE3F-C701DD831B70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27" creationId="{7504AB03-A5D2-8B87-1467-CB6244B450DA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32" creationId="{890413C5-9730-50E6-AF7F-8A7B61971DCC}"/>
          </ac:grpSpMkLst>
        </pc:grpChg>
        <pc:grpChg chg="add del mod">
          <ac:chgData name="NGUYEN PHAM ANH THU" userId="baf72463-252b-4d5f-a6ca-5a6327a9888d" providerId="ADAL" clId="{5AC3B4FF-F44A-45EA-B755-9F4167457812}" dt="2022-07-22T15:04:51.212" v="1934" actId="478"/>
          <ac:grpSpMkLst>
            <pc:docMk/>
            <pc:sldMk cId="452559445" sldId="320"/>
            <ac:grpSpMk id="35" creationId="{89093804-97D7-BAFD-3827-B414EE4549E7}"/>
          </ac:grpSpMkLst>
        </pc:grp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7" creationId="{B7245092-5BD2-28AC-9705-6E62FCD7AC65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8" creationId="{646E45F4-EBD5-EDDD-638E-390E1763D82B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9" creationId="{77AB8518-B3D4-DB02-0E40-43B98F354151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1" creationId="{71FD29DA-FC9C-2FC6-F051-8A2C4E2E82D0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2" creationId="{4BA523FC-CDFA-D0E7-3A6C-430A962D62B4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3" creationId="{B41A7A71-DD97-521A-9E5B-DEAC8E42E879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4" creationId="{19D555C9-F253-B860-87C1-2E177E95F7F1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5" creationId="{174F89BB-C0CE-0A63-62C8-EFB34A1716DD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6" creationId="{AFF54838-AACB-D2F2-B886-0F53BC36BE7D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7" creationId="{913B05D8-2C95-2BE5-8C23-41A3A9770ADB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8" creationId="{A224DAF4-67C7-F32D-A62F-559A9BF4B716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19" creationId="{71648BF2-BA3D-ACAB-874A-D7CA833C0448}"/>
          </ac:picMkLst>
        </pc:picChg>
        <pc:picChg chg="add mod">
          <ac:chgData name="NGUYEN PHAM ANH THU" userId="baf72463-252b-4d5f-a6ca-5a6327a9888d" providerId="ADAL" clId="{5AC3B4FF-F44A-45EA-B755-9F4167457812}" dt="2022-07-22T14:47:34.227" v="1594" actId="164"/>
          <ac:picMkLst>
            <pc:docMk/>
            <pc:sldMk cId="452559445" sldId="320"/>
            <ac:picMk id="20" creationId="{E9B9B2C7-65DA-BCA2-BBB9-A504FF0D7AFF}"/>
          </ac:picMkLst>
        </pc:picChg>
        <pc:picChg chg="add mod">
          <ac:chgData name="NGUYEN PHAM ANH THU" userId="baf72463-252b-4d5f-a6ca-5a6327a9888d" providerId="ADAL" clId="{5AC3B4FF-F44A-45EA-B755-9F4167457812}" dt="2022-07-22T14:47:59.603" v="1604" actId="196"/>
          <ac:picMkLst>
            <pc:docMk/>
            <pc:sldMk cId="452559445" sldId="320"/>
            <ac:picMk id="21" creationId="{8017561D-588C-C18B-C403-3B8CCA2DF282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24" creationId="{023FFE56-FFDC-0C92-9AC2-4F6F1FC3280C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28" creationId="{D5748B6D-0106-08F5-4196-974B28000B79}"/>
          </ac:picMkLst>
        </pc:picChg>
        <pc:picChg chg="add del mod">
          <ac:chgData name="NGUYEN PHAM ANH THU" userId="baf72463-252b-4d5f-a6ca-5a6327a9888d" providerId="ADAL" clId="{5AC3B4FF-F44A-45EA-B755-9F4167457812}" dt="2022-07-22T15:04:51.212" v="1934" actId="478"/>
          <ac:picMkLst>
            <pc:docMk/>
            <pc:sldMk cId="452559445" sldId="320"/>
            <ac:picMk id="30" creationId="{AB7873BE-F795-2C58-08EE-3FD6506B01CD}"/>
          </ac:picMkLst>
        </pc:picChg>
        <pc:picChg chg="add del mod">
          <ac:chgData name="NGUYEN PHAM ANH THU" userId="baf72463-252b-4d5f-a6ca-5a6327a9888d" providerId="ADAL" clId="{5AC3B4FF-F44A-45EA-B755-9F4167457812}" dt="2022-07-22T15:04:51.212" v="1934" actId="478"/>
          <ac:picMkLst>
            <pc:docMk/>
            <pc:sldMk cId="452559445" sldId="320"/>
            <ac:picMk id="31" creationId="{49DDC573-CF52-422D-A345-CD002E99D5B0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33" creationId="{45030383-29FF-6387-ACE6-2331DF7FEC15}"/>
          </ac:picMkLst>
        </pc:picChg>
        <pc:picChg chg="mod">
          <ac:chgData name="NGUYEN PHAM ANH THU" userId="baf72463-252b-4d5f-a6ca-5a6327a9888d" providerId="ADAL" clId="{5AC3B4FF-F44A-45EA-B755-9F4167457812}" dt="2022-07-22T15:04:50.025" v="1933"/>
          <ac:picMkLst>
            <pc:docMk/>
            <pc:sldMk cId="452559445" sldId="320"/>
            <ac:picMk id="36" creationId="{EDF1EBF7-DED8-4039-3DD0-06A3EACEFD3E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178" creationId="{38D70EE9-97AA-0521-8298-554810E8676E}"/>
          </ac:picMkLst>
        </pc:picChg>
        <pc:picChg chg="del">
          <ac:chgData name="NGUYEN PHAM ANH THU" userId="baf72463-252b-4d5f-a6ca-5a6327a9888d" providerId="ADAL" clId="{5AC3B4FF-F44A-45EA-B755-9F4167457812}" dt="2022-07-22T14:47:30.284" v="1592" actId="478"/>
          <ac:picMkLst>
            <pc:docMk/>
            <pc:sldMk cId="452559445" sldId="320"/>
            <ac:picMk id="179" creationId="{7B07BACB-45F6-1669-84B0-A7928545BF4A}"/>
          </ac:picMkLst>
        </pc:picChg>
      </pc:sldChg>
      <pc:sldChg chg="addSp delSp modSp mod modTransition addAnim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04778627" sldId="321"/>
        </pc:sldMkLst>
        <pc:spChg chg="add mod">
          <ac:chgData name="NGUYEN PHAM ANH THU" userId="baf72463-252b-4d5f-a6ca-5a6327a9888d" providerId="ADAL" clId="{5AC3B4FF-F44A-45EA-B755-9F4167457812}" dt="2022-07-22T14:53:56.710" v="1736" actId="14100"/>
          <ac:spMkLst>
            <pc:docMk/>
            <pc:sldMk cId="304778627" sldId="321"/>
            <ac:spMk id="5" creationId="{CA8FE325-6F27-F25C-8B5B-72CD5AD93A79}"/>
          </ac:spMkLst>
        </pc:spChg>
        <pc:spChg chg="mod">
          <ac:chgData name="NGUYEN PHAM ANH THU" userId="baf72463-252b-4d5f-a6ca-5a6327a9888d" providerId="ADAL" clId="{5AC3B4FF-F44A-45EA-B755-9F4167457812}" dt="2022-07-22T14:52:27.358" v="1720" actId="164"/>
          <ac:spMkLst>
            <pc:docMk/>
            <pc:sldMk cId="304778627" sldId="321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51" creationId="{D4CA9B08-50F1-6D91-1D5A-B76B2C05CC83}"/>
          </ac:spMkLst>
        </pc:spChg>
        <pc:spChg chg="add del mod">
          <ac:chgData name="NGUYEN PHAM ANH THU" userId="baf72463-252b-4d5f-a6ca-5a6327a9888d" providerId="ADAL" clId="{5AC3B4FF-F44A-45EA-B755-9F4167457812}" dt="2022-07-22T15:05:15.559" v="1941" actId="1076"/>
          <ac:spMkLst>
            <pc:docMk/>
            <pc:sldMk cId="304778627" sldId="321"/>
            <ac:spMk id="52" creationId="{B8ACFE0B-38EE-5266-EDB2-CAECF9C092C6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55" creationId="{0F265248-20D5-2F9C-07C6-BB287C4109BA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60" creationId="{C03B7B9F-E2E2-1078-5883-86EF90D7707B}"/>
          </ac:spMkLst>
        </pc:spChg>
        <pc:spChg chg="mod">
          <ac:chgData name="NGUYEN PHAM ANH THU" userId="baf72463-252b-4d5f-a6ca-5a6327a9888d" providerId="ADAL" clId="{5AC3B4FF-F44A-45EA-B755-9F4167457812}" dt="2022-07-22T15:04:53.431" v="1935"/>
          <ac:spMkLst>
            <pc:docMk/>
            <pc:sldMk cId="304778627" sldId="321"/>
            <ac:spMk id="63" creationId="{6E50A4B0-70B1-CDD1-7166-903D700429B6}"/>
          </ac:spMkLst>
        </pc:spChg>
        <pc:grpChg chg="add mod">
          <ac:chgData name="NGUYEN PHAM ANH THU" userId="baf72463-252b-4d5f-a6ca-5a6327a9888d" providerId="ADAL" clId="{5AC3B4FF-F44A-45EA-B755-9F4167457812}" dt="2022-07-22T14:52:27.358" v="1720" actId="164"/>
          <ac:grpSpMkLst>
            <pc:docMk/>
            <pc:sldMk cId="304778627" sldId="321"/>
            <ac:grpSpMk id="6" creationId="{962E6D5E-AA2C-854A-66B4-17A5CD65A7E6}"/>
          </ac:grpSpMkLst>
        </pc:grpChg>
        <pc:grpChg chg="del">
          <ac:chgData name="NGUYEN PHAM ANH THU" userId="baf72463-252b-4d5f-a6ca-5a6327a9888d" providerId="ADAL" clId="{5AC3B4FF-F44A-45EA-B755-9F4167457812}" dt="2022-07-22T14:51:02.814" v="1703" actId="478"/>
          <ac:grpSpMkLst>
            <pc:docMk/>
            <pc:sldMk cId="304778627" sldId="321"/>
            <ac:grpSpMk id="37" creationId="{D1773C2F-91B6-60A7-540E-9CEF254A7BF4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49" creationId="{DA466C70-0D7A-0F72-F51D-B2E8B054EA5F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53" creationId="{BA2F6D73-7738-7D69-F789-E06F674E819F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58" creationId="{5FB0E116-B57F-6C12-CF77-B61897623ACF}"/>
          </ac:grpSpMkLst>
        </pc:grpChg>
        <pc:grpChg chg="add del mod">
          <ac:chgData name="NGUYEN PHAM ANH THU" userId="baf72463-252b-4d5f-a6ca-5a6327a9888d" providerId="ADAL" clId="{5AC3B4FF-F44A-45EA-B755-9F4167457812}" dt="2022-07-22T15:05:15.559" v="1941" actId="1076"/>
          <ac:grpSpMkLst>
            <pc:docMk/>
            <pc:sldMk cId="304778627" sldId="321"/>
            <ac:grpSpMk id="61" creationId="{0FF6A7F0-A432-686A-DC87-56FF8BE62DC4}"/>
          </ac:grpSpMkLst>
        </pc:grp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" creationId="{4E02883B-44E1-8309-F08D-3F72DE5E9A91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25" creationId="{73D929E8-CB90-ACB6-F685-C554C760D04D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26" creationId="{6C04F6B3-2A22-0C3D-7AE2-BF318A5CB1CD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27" creationId="{A59234A6-A89A-C8E8-3BED-028F27563DB0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3" creationId="{F400EBD8-C0C0-DF50-F4C0-BE426C892D12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4" creationId="{878FE6AC-B350-F171-A490-17FC85732F4E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5" creationId="{988FD781-31DC-7E48-A8F5-382827261FE9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6" creationId="{83912733-0E33-68CA-77A8-77E2E64817BB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7" creationId="{808092DC-7674-E710-975C-2FB020A63533}"/>
          </ac:picMkLst>
        </pc:picChg>
        <pc:picChg chg="add mod">
          <ac:chgData name="NGUYEN PHAM ANH THU" userId="baf72463-252b-4d5f-a6ca-5a6327a9888d" providerId="ADAL" clId="{5AC3B4FF-F44A-45EA-B755-9F4167457812}" dt="2022-07-22T14:52:27.358" v="1720" actId="164"/>
          <ac:picMkLst>
            <pc:docMk/>
            <pc:sldMk cId="304778627" sldId="321"/>
            <ac:picMk id="48" creationId="{2CAC9F45-BDDF-DAF6-2089-713A8A384A10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50" creationId="{4F3A013C-81E3-8FB3-B665-D8F91B9D048B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54" creationId="{7F280C2E-41F8-BD4D-F162-ADC639F67889}"/>
          </ac:picMkLst>
        </pc:picChg>
        <pc:picChg chg="add del mod">
          <ac:chgData name="NGUYEN PHAM ANH THU" userId="baf72463-252b-4d5f-a6ca-5a6327a9888d" providerId="ADAL" clId="{5AC3B4FF-F44A-45EA-B755-9F4167457812}" dt="2022-07-22T15:05:15.559" v="1941" actId="1076"/>
          <ac:picMkLst>
            <pc:docMk/>
            <pc:sldMk cId="304778627" sldId="321"/>
            <ac:picMk id="56" creationId="{E5823D3C-0BA1-5352-1F73-D7D49E81914A}"/>
          </ac:picMkLst>
        </pc:picChg>
        <pc:picChg chg="add del mod">
          <ac:chgData name="NGUYEN PHAM ANH THU" userId="baf72463-252b-4d5f-a6ca-5a6327a9888d" providerId="ADAL" clId="{5AC3B4FF-F44A-45EA-B755-9F4167457812}" dt="2022-07-22T15:05:15.559" v="1941" actId="1076"/>
          <ac:picMkLst>
            <pc:docMk/>
            <pc:sldMk cId="304778627" sldId="321"/>
            <ac:picMk id="57" creationId="{9FD4CD29-8F48-80DB-21D6-CF2C0A8878B2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59" creationId="{122D2C77-6166-8C30-523D-9F9AECDCEB10}"/>
          </ac:picMkLst>
        </pc:picChg>
        <pc:picChg chg="mod">
          <ac:chgData name="NGUYEN PHAM ANH THU" userId="baf72463-252b-4d5f-a6ca-5a6327a9888d" providerId="ADAL" clId="{5AC3B4FF-F44A-45EA-B755-9F4167457812}" dt="2022-07-22T15:04:53.431" v="1935"/>
          <ac:picMkLst>
            <pc:docMk/>
            <pc:sldMk cId="304778627" sldId="321"/>
            <ac:picMk id="62" creationId="{739B2344-8D9D-D00F-5164-15D5710ABCEC}"/>
          </ac:picMkLst>
        </pc:picChg>
      </pc:sldChg>
      <pc:sldChg chg="addSp delSp modSp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47184215" sldId="322"/>
        </pc:sldMkLst>
        <pc:spChg chg="add mod">
          <ac:chgData name="NGUYEN PHAM ANH THU" userId="baf72463-252b-4d5f-a6ca-5a6327a9888d" providerId="ADAL" clId="{5AC3B4FF-F44A-45EA-B755-9F4167457812}" dt="2022-07-22T14:56:29.916" v="1789" actId="164"/>
          <ac:spMkLst>
            <pc:docMk/>
            <pc:sldMk cId="2647184215" sldId="322"/>
            <ac:spMk id="7" creationId="{DC6FE62F-C920-66D2-7639-8EEE9F94DA7C}"/>
          </ac:spMkLst>
        </pc:spChg>
        <pc:spChg chg="mod">
          <ac:chgData name="NGUYEN PHAM ANH THU" userId="baf72463-252b-4d5f-a6ca-5a6327a9888d" providerId="ADAL" clId="{5AC3B4FF-F44A-45EA-B755-9F4167457812}" dt="2022-07-22T14:56:29.916" v="1789" actId="164"/>
          <ac:spMkLst>
            <pc:docMk/>
            <pc:sldMk cId="2647184215" sldId="322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59" creationId="{8E88E54B-89F1-5B28-38C8-EAA16070010B}"/>
          </ac:spMkLst>
        </pc:spChg>
        <pc:spChg chg="add 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60" creationId="{280E54E0-86E5-C27C-D871-FE88FB0A4653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63" creationId="{ABAAFD45-8BF7-2AE1-CEFE-C2E8F4ADF2FF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68" creationId="{4EB4FE51-F79A-3159-5D2F-AF49404FD1D7}"/>
          </ac:spMkLst>
        </pc:spChg>
        <pc:spChg chg="mod">
          <ac:chgData name="NGUYEN PHAM ANH THU" userId="baf72463-252b-4d5f-a6ca-5a6327a9888d" providerId="ADAL" clId="{5AC3B4FF-F44A-45EA-B755-9F4167457812}" dt="2022-07-22T15:07:50.944" v="1963"/>
          <ac:spMkLst>
            <pc:docMk/>
            <pc:sldMk cId="2647184215" sldId="322"/>
            <ac:spMk id="71" creationId="{565B9422-E6B7-B0CE-AFD3-45851C5D8165}"/>
          </ac:spMkLst>
        </pc:spChg>
        <pc:grpChg chg="add mod">
          <ac:chgData name="NGUYEN PHAM ANH THU" userId="baf72463-252b-4d5f-a6ca-5a6327a9888d" providerId="ADAL" clId="{5AC3B4FF-F44A-45EA-B755-9F4167457812}" dt="2022-07-22T14:56:32.158" v="1790" actId="1076"/>
          <ac:grpSpMkLst>
            <pc:docMk/>
            <pc:sldMk cId="2647184215" sldId="322"/>
            <ac:grpSpMk id="8" creationId="{5B0E53E4-59C8-15DA-BE7E-EA401B266E41}"/>
          </ac:grpSpMkLst>
        </pc:grpChg>
        <pc:grpChg chg="del">
          <ac:chgData name="NGUYEN PHAM ANH THU" userId="baf72463-252b-4d5f-a6ca-5a6327a9888d" providerId="ADAL" clId="{5AC3B4FF-F44A-45EA-B755-9F4167457812}" dt="2022-07-22T14:55:06.323" v="1737" actId="478"/>
          <ac:grpSpMkLst>
            <pc:docMk/>
            <pc:sldMk cId="2647184215" sldId="322"/>
            <ac:grpSpMk id="25" creationId="{5B3A93FA-7EF7-1429-DBF7-9DB4A66E1AAE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57" creationId="{1A43F60A-2B89-F375-673D-DE88A4996D62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61" creationId="{F1BE79D2-F660-ADC6-0114-05241ECAF534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66" creationId="{B8A363F6-4944-A853-AB32-811C9BD50517}"/>
          </ac:grpSpMkLst>
        </pc:grpChg>
        <pc:grpChg chg="add mod">
          <ac:chgData name="NGUYEN PHAM ANH THU" userId="baf72463-252b-4d5f-a6ca-5a6327a9888d" providerId="ADAL" clId="{5AC3B4FF-F44A-45EA-B755-9F4167457812}" dt="2022-07-22T15:07:50.944" v="1963"/>
          <ac:grpSpMkLst>
            <pc:docMk/>
            <pc:sldMk cId="2647184215" sldId="322"/>
            <ac:grpSpMk id="69" creationId="{69C5EA43-D97A-40FE-0379-B42777091F11}"/>
          </ac:grpSpMkLst>
        </pc:grpChg>
        <pc:picChg chg="add del">
          <ac:chgData name="NGUYEN PHAM ANH THU" userId="baf72463-252b-4d5f-a6ca-5a6327a9888d" providerId="ADAL" clId="{5AC3B4FF-F44A-45EA-B755-9F4167457812}" dt="2022-07-22T14:55:07.848" v="1739" actId="478"/>
          <ac:picMkLst>
            <pc:docMk/>
            <pc:sldMk cId="2647184215" sldId="322"/>
            <ac:picMk id="4" creationId="{A942D9B5-9616-53E6-1AC4-E4827FFF49E5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6" creationId="{446E1C70-82BC-4DF2-3168-A9F174292689}"/>
          </ac:picMkLst>
        </pc:picChg>
        <pc:picChg chg="add del mod">
          <ac:chgData name="NGUYEN PHAM ANH THU" userId="baf72463-252b-4d5f-a6ca-5a6327a9888d" providerId="ADAL" clId="{5AC3B4FF-F44A-45EA-B755-9F4167457812}" dt="2022-07-22T14:55:38.019" v="1749" actId="478"/>
          <ac:picMkLst>
            <pc:docMk/>
            <pc:sldMk cId="2647184215" sldId="322"/>
            <ac:picMk id="37" creationId="{334CB108-CA55-8AAB-C378-BFF74869B9D0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38" creationId="{5EB503E3-7616-FF6C-6240-DF755588ACFB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39" creationId="{964A7ED7-09F1-F68C-6D91-0562DC2E8A36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0" creationId="{98473326-61F2-1C81-E413-BD99E16E665C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1" creationId="{60516FE1-6090-C77B-7924-DE659848F811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2" creationId="{BF10672E-4C4A-FB36-0A77-1A3B53C75DB0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8" creationId="{AFFEEE83-4ADE-F8C6-50E5-5E8E5E0CF03A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49" creationId="{DA8BCFCC-1CA3-72DA-3354-AD1C904881CA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0" creationId="{DE84A812-279F-8E34-EA06-849DC4288AB6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1" creationId="{27033269-EB82-936C-5B59-C7637F96905D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2" creationId="{ADD41FB6-DA3C-907C-3BF5-13916D5AB735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3" creationId="{49C43766-0D6D-3852-5D4C-126BE6B304A3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4" creationId="{CF77C7F4-D120-8389-EB09-C3493A5894A1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5" creationId="{A688638D-5F97-3D1A-F5BB-B860B8633AD1}"/>
          </ac:picMkLst>
        </pc:picChg>
        <pc:picChg chg="add mod">
          <ac:chgData name="NGUYEN PHAM ANH THU" userId="baf72463-252b-4d5f-a6ca-5a6327a9888d" providerId="ADAL" clId="{5AC3B4FF-F44A-45EA-B755-9F4167457812}" dt="2022-07-22T14:56:29.916" v="1789" actId="164"/>
          <ac:picMkLst>
            <pc:docMk/>
            <pc:sldMk cId="2647184215" sldId="322"/>
            <ac:picMk id="56" creationId="{02CBABA0-E7A6-45F4-3623-8A5EFD6E6A5B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58" creationId="{C178E226-4F2D-B14B-126C-F6767B29BE88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2" creationId="{64FA9081-7F31-1A95-8E07-238511516540}"/>
          </ac:picMkLst>
        </pc:picChg>
        <pc:picChg chg="add 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4" creationId="{EEBF36FC-DB12-2DF8-172A-56D18C1C11A6}"/>
          </ac:picMkLst>
        </pc:picChg>
        <pc:picChg chg="add 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5" creationId="{4E62B438-E767-29ED-5985-80C8ACA07FDA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67" creationId="{0F5139DE-9A30-DE91-C229-BEA927B4019A}"/>
          </ac:picMkLst>
        </pc:picChg>
        <pc:picChg chg="mod">
          <ac:chgData name="NGUYEN PHAM ANH THU" userId="baf72463-252b-4d5f-a6ca-5a6327a9888d" providerId="ADAL" clId="{5AC3B4FF-F44A-45EA-B755-9F4167457812}" dt="2022-07-22T15:07:50.944" v="1963"/>
          <ac:picMkLst>
            <pc:docMk/>
            <pc:sldMk cId="2647184215" sldId="322"/>
            <ac:picMk id="70" creationId="{82BEF6EA-672C-56FF-0CE0-A536AF828E1A}"/>
          </ac:picMkLst>
        </pc:picChg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473631648" sldId="323"/>
        </pc:sldMkLst>
        <pc:spChg chg="add mod">
          <ac:chgData name="NGUYEN PHAM ANH THU" userId="baf72463-252b-4d5f-a6ca-5a6327a9888d" providerId="ADAL" clId="{5AC3B4FF-F44A-45EA-B755-9F4167457812}" dt="2022-07-22T14:59:06.305" v="1848" actId="164"/>
          <ac:spMkLst>
            <pc:docMk/>
            <pc:sldMk cId="2473631648" sldId="323"/>
            <ac:spMk id="8" creationId="{91E8ECD7-6B54-BA74-44A0-CE1BC9548BD3}"/>
          </ac:spMkLst>
        </pc:spChg>
        <pc:spChg chg="mod">
          <ac:chgData name="NGUYEN PHAM ANH THU" userId="baf72463-252b-4d5f-a6ca-5a6327a9888d" providerId="ADAL" clId="{5AC3B4FF-F44A-45EA-B755-9F4167457812}" dt="2022-07-22T14:59:06.305" v="1848" actId="164"/>
          <ac:spMkLst>
            <pc:docMk/>
            <pc:sldMk cId="2473631648" sldId="323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54" creationId="{FEB20D78-083C-AEDB-B039-220924039D57}"/>
          </ac:spMkLst>
        </pc:spChg>
        <pc:spChg chg="add 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55" creationId="{A0FF9C19-76CD-52BF-0584-B654CDCD6C1F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58" creationId="{1DD9AEF7-1072-9A8A-37B0-959D992A1B88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63" creationId="{784A4E75-27F9-8A6C-639B-5B55FCB747D1}"/>
          </ac:spMkLst>
        </pc:spChg>
        <pc:spChg chg="mod">
          <ac:chgData name="NGUYEN PHAM ANH THU" userId="baf72463-252b-4d5f-a6ca-5a6327a9888d" providerId="ADAL" clId="{5AC3B4FF-F44A-45EA-B755-9F4167457812}" dt="2022-07-22T15:07:34.966" v="1960"/>
          <ac:spMkLst>
            <pc:docMk/>
            <pc:sldMk cId="2473631648" sldId="323"/>
            <ac:spMk id="66" creationId="{4AC9FF29-F2AF-494B-BCA2-AAAF14C272A6}"/>
          </ac:spMkLst>
        </pc:spChg>
        <pc:grpChg chg="add mod">
          <ac:chgData name="NGUYEN PHAM ANH THU" userId="baf72463-252b-4d5f-a6ca-5a6327a9888d" providerId="ADAL" clId="{5AC3B4FF-F44A-45EA-B755-9F4167457812}" dt="2022-07-22T14:59:06.305" v="1848" actId="164"/>
          <ac:grpSpMkLst>
            <pc:docMk/>
            <pc:sldMk cId="2473631648" sldId="323"/>
            <ac:grpSpMk id="7" creationId="{231FC9E7-A180-4412-DD10-871EB27DE39A}"/>
          </ac:grpSpMkLst>
        </pc:grpChg>
        <pc:grpChg chg="add mod">
          <ac:chgData name="NGUYEN PHAM ANH THU" userId="baf72463-252b-4d5f-a6ca-5a6327a9888d" providerId="ADAL" clId="{5AC3B4FF-F44A-45EA-B755-9F4167457812}" dt="2022-07-22T14:59:06.305" v="1848" actId="164"/>
          <ac:grpSpMkLst>
            <pc:docMk/>
            <pc:sldMk cId="2473631648" sldId="323"/>
            <ac:grpSpMk id="9" creationId="{C844375B-BDBC-4BB2-0FF1-5ACC60FC40D5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22" creationId="{936DAF0D-67AB-A302-EE41-3E547DBB1744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28" creationId="{AFB6A3E6-8838-8966-18D3-3A34294441E0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31" creationId="{405B4277-986E-31AD-09F9-C5E8339D6271}"/>
          </ac:grpSpMkLst>
        </pc:grpChg>
        <pc:grpChg chg="mod">
          <ac:chgData name="NGUYEN PHAM ANH THU" userId="baf72463-252b-4d5f-a6ca-5a6327a9888d" providerId="ADAL" clId="{5AC3B4FF-F44A-45EA-B755-9F4167457812}" dt="2022-07-22T14:58:29.610" v="1836" actId="1035"/>
          <ac:grpSpMkLst>
            <pc:docMk/>
            <pc:sldMk cId="2473631648" sldId="323"/>
            <ac:grpSpMk id="34" creationId="{DD2B958F-17D0-A79E-7DC9-021AFEDA54B2}"/>
          </ac:grpSpMkLst>
        </pc:grpChg>
        <pc:grpChg chg="del">
          <ac:chgData name="NGUYEN PHAM ANH THU" userId="baf72463-252b-4d5f-a6ca-5a6327a9888d" providerId="ADAL" clId="{5AC3B4FF-F44A-45EA-B755-9F4167457812}" dt="2022-07-22T14:57:03.559" v="1795" actId="478"/>
          <ac:grpSpMkLst>
            <pc:docMk/>
            <pc:sldMk cId="2473631648" sldId="323"/>
            <ac:grpSpMk id="37" creationId="{F7689A17-8940-2B51-3649-CF48D026DA1B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52" creationId="{044A4284-C40E-9428-0F08-842163ABA761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56" creationId="{18412E29-D784-2B4C-889D-C4F3BC9FE2AF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61" creationId="{1AC34EC9-D4E3-4774-181D-08B063AA919A}"/>
          </ac:grpSpMkLst>
        </pc:grpChg>
        <pc:grpChg chg="add mod">
          <ac:chgData name="NGUYEN PHAM ANH THU" userId="baf72463-252b-4d5f-a6ca-5a6327a9888d" providerId="ADAL" clId="{5AC3B4FF-F44A-45EA-B755-9F4167457812}" dt="2022-07-22T15:07:34.966" v="1960"/>
          <ac:grpSpMkLst>
            <pc:docMk/>
            <pc:sldMk cId="2473631648" sldId="323"/>
            <ac:grpSpMk id="64" creationId="{BD610523-918D-CBAB-659C-50542E5A58C6}"/>
          </ac:grpSpMkLst>
        </pc:grpChg>
        <pc:picChg chg="add del">
          <ac:chgData name="NGUYEN PHAM ANH THU" userId="baf72463-252b-4d5f-a6ca-5a6327a9888d" providerId="ADAL" clId="{5AC3B4FF-F44A-45EA-B755-9F4167457812}" dt="2022-07-22T14:57:25.647" v="1797" actId="478"/>
          <ac:picMkLst>
            <pc:docMk/>
            <pc:sldMk cId="2473631648" sldId="323"/>
            <ac:picMk id="4" creationId="{2A21F6FA-C884-B2C6-F1D6-2F42A8458604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6" creationId="{E7EF5AF3-8AB0-9543-5A1B-9BEC1FFE72F9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25" creationId="{5603D087-859F-934E-21CC-3708BF988B66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26" creationId="{C6923149-A672-8C13-77CA-0B1F086790AB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27" creationId="{A9716AD0-56E7-FAA4-4541-993E22FB2DB1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0" creationId="{15BDEA61-7116-3005-68F9-533F7B59079B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1" creationId="{6A58FD28-523C-53AE-E18C-C96F5C58A14E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2" creationId="{78CE1798-900D-E21D-40C2-FDA98AB0645D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3" creationId="{CF6FF648-7653-80D3-91F6-B22D756186E9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4" creationId="{A09A2B80-0DAD-DCFA-AA10-FCB23CD56D41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5" creationId="{41D52262-454D-CBF2-8CB7-A2604F291121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6" creationId="{97E8B69C-9ACC-21B0-8F30-CD19E1A502EF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7" creationId="{42521DDA-A2E3-1400-3958-61754D43B469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8" creationId="{769FC3B4-868C-938F-382D-4978D497BAA0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49" creationId="{9D874E79-C1FD-107F-2603-0BEBB4541B7C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50" creationId="{28DE1AE1-3F09-F9B6-093E-4355A5EB6680}"/>
          </ac:picMkLst>
        </pc:picChg>
        <pc:picChg chg="add mod">
          <ac:chgData name="NGUYEN PHAM ANH THU" userId="baf72463-252b-4d5f-a6ca-5a6327a9888d" providerId="ADAL" clId="{5AC3B4FF-F44A-45EA-B755-9F4167457812}" dt="2022-07-22T14:58:07.090" v="1812" actId="164"/>
          <ac:picMkLst>
            <pc:docMk/>
            <pc:sldMk cId="2473631648" sldId="323"/>
            <ac:picMk id="51" creationId="{F1F4B987-4E7C-5DA9-2CDB-2ED674717BF5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53" creationId="{6D4FAFE7-33BC-F9CB-9E09-B937CCB7A054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57" creationId="{186A5D5F-55AE-C50A-1D69-9287AA72A03F}"/>
          </ac:picMkLst>
        </pc:picChg>
        <pc:picChg chg="add 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59" creationId="{45B3D779-8010-495A-6D46-0DE89FB5B007}"/>
          </ac:picMkLst>
        </pc:picChg>
        <pc:picChg chg="add 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60" creationId="{A2B0C34F-5ED5-D71B-34C8-8E7ED765164C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62" creationId="{368B4028-E06A-2972-EC21-6985293C91AB}"/>
          </ac:picMkLst>
        </pc:picChg>
        <pc:picChg chg="mod">
          <ac:chgData name="NGUYEN PHAM ANH THU" userId="baf72463-252b-4d5f-a6ca-5a6327a9888d" providerId="ADAL" clId="{5AC3B4FF-F44A-45EA-B755-9F4167457812}" dt="2022-07-22T15:07:34.966" v="1960"/>
          <ac:picMkLst>
            <pc:docMk/>
            <pc:sldMk cId="2473631648" sldId="323"/>
            <ac:picMk id="65" creationId="{6D2C9E46-B745-F57A-65FD-EDD0F7320C2B}"/>
          </ac:picMkLst>
        </pc:picChg>
      </pc:sldChg>
      <pc:sldChg chg="addSp delSp modSp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041426564" sldId="324"/>
        </pc:sldMkLst>
        <pc:spChg chg="add mod">
          <ac:chgData name="NGUYEN PHAM ANH THU" userId="baf72463-252b-4d5f-a6ca-5a6327a9888d" providerId="ADAL" clId="{5AC3B4FF-F44A-45EA-B755-9F4167457812}" dt="2022-07-22T15:03:38.743" v="1902" actId="164"/>
          <ac:spMkLst>
            <pc:docMk/>
            <pc:sldMk cId="2041426564" sldId="324"/>
            <ac:spMk id="7" creationId="{E836ECC9-4B29-F8DE-32D1-4E86B16C5EB6}"/>
          </ac:spMkLst>
        </pc:spChg>
        <pc:spChg chg="mod">
          <ac:chgData name="NGUYEN PHAM ANH THU" userId="baf72463-252b-4d5f-a6ca-5a6327a9888d" providerId="ADAL" clId="{5AC3B4FF-F44A-45EA-B755-9F4167457812}" dt="2022-07-22T15:03:38.743" v="1902" actId="164"/>
          <ac:spMkLst>
            <pc:docMk/>
            <pc:sldMk cId="2041426564" sldId="324"/>
            <ac:spMk id="11" creationId="{975EAAD9-B8D4-2FDC-28EE-6BE870C45622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55" creationId="{64CB3C97-1BBD-C943-345D-0DBA9A75B8B4}"/>
          </ac:spMkLst>
        </pc:spChg>
        <pc:spChg chg="add 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56" creationId="{EDE3BEB2-680B-CA8C-BECF-5D2F3A5273BB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59" creationId="{C0A07446-6231-F413-D7D7-0E70B67947B5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64" creationId="{9055C645-EA01-3B9F-20FE-509A7B9EA79C}"/>
          </ac:spMkLst>
        </pc:spChg>
        <pc:spChg chg="mod">
          <ac:chgData name="NGUYEN PHAM ANH THU" userId="baf72463-252b-4d5f-a6ca-5a6327a9888d" providerId="ADAL" clId="{5AC3B4FF-F44A-45EA-B755-9F4167457812}" dt="2022-07-22T15:08:00.010" v="1966"/>
          <ac:spMkLst>
            <pc:docMk/>
            <pc:sldMk cId="2041426564" sldId="324"/>
            <ac:spMk id="67" creationId="{143F314D-88E1-E916-1F57-63D8DB8DBE7A}"/>
          </ac:spMkLst>
        </pc:spChg>
        <pc:grpChg chg="add mod">
          <ac:chgData name="NGUYEN PHAM ANH THU" userId="baf72463-252b-4d5f-a6ca-5a6327a9888d" providerId="ADAL" clId="{5AC3B4FF-F44A-45EA-B755-9F4167457812}" dt="2022-07-22T15:03:42.581" v="1903" actId="1076"/>
          <ac:grpSpMkLst>
            <pc:docMk/>
            <pc:sldMk cId="2041426564" sldId="324"/>
            <ac:grpSpMk id="8" creationId="{23AC539C-3172-A33D-D9D2-DC64317B029D}"/>
          </ac:grpSpMkLst>
        </pc:grpChg>
        <pc:grpChg chg="del">
          <ac:chgData name="NGUYEN PHAM ANH THU" userId="baf72463-252b-4d5f-a6ca-5a6327a9888d" providerId="ADAL" clId="{5AC3B4FF-F44A-45EA-B755-9F4167457812}" dt="2022-07-22T15:00:35.293" v="1857" actId="478"/>
          <ac:grpSpMkLst>
            <pc:docMk/>
            <pc:sldMk cId="2041426564" sldId="324"/>
            <ac:grpSpMk id="19" creationId="{94A53A27-1F2B-9E93-3978-50308BAB4A27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53" creationId="{1DED38D2-854C-134E-B64F-7D009316E004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57" creationId="{6A667E9B-143B-E5CC-E6E7-634598F3C5C8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62" creationId="{CB3B9448-4CEE-62E3-22AC-B02D97515E6A}"/>
          </ac:grpSpMkLst>
        </pc:grpChg>
        <pc:grpChg chg="add mod">
          <ac:chgData name="NGUYEN PHAM ANH THU" userId="baf72463-252b-4d5f-a6ca-5a6327a9888d" providerId="ADAL" clId="{5AC3B4FF-F44A-45EA-B755-9F4167457812}" dt="2022-07-22T15:08:00.010" v="1966"/>
          <ac:grpSpMkLst>
            <pc:docMk/>
            <pc:sldMk cId="2041426564" sldId="324"/>
            <ac:grpSpMk id="65" creationId="{1B4D7D84-781B-777A-768E-7A6512538815}"/>
          </ac:grpSpMkLst>
        </pc:grpChg>
        <pc:picChg chg="mod">
          <ac:chgData name="NGUYEN PHAM ANH THU" userId="baf72463-252b-4d5f-a6ca-5a6327a9888d" providerId="ADAL" clId="{5AC3B4FF-F44A-45EA-B755-9F4167457812}" dt="2022-07-22T15:03:17.579" v="1896" actId="1076"/>
          <ac:picMkLst>
            <pc:docMk/>
            <pc:sldMk cId="2041426564" sldId="324"/>
            <ac:picMk id="3" creationId="{1D43EE0B-9E3D-8090-CF8B-EADAA382EE13}"/>
          </ac:picMkLst>
        </pc:picChg>
        <pc:picChg chg="add del mod">
          <ac:chgData name="NGUYEN PHAM ANH THU" userId="baf72463-252b-4d5f-a6ca-5a6327a9888d" providerId="ADAL" clId="{5AC3B4FF-F44A-45EA-B755-9F4167457812}" dt="2022-07-22T15:01:48.091" v="1867" actId="478"/>
          <ac:picMkLst>
            <pc:docMk/>
            <pc:sldMk cId="2041426564" sldId="324"/>
            <ac:picMk id="4" creationId="{72E337B9-A3CF-1FAC-C2A6-A3639418E1A7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6" creationId="{376B1CED-38ED-7F22-E99A-90154C8815C0}"/>
          </ac:picMkLst>
        </pc:picChg>
        <pc:picChg chg="add del mod">
          <ac:chgData name="NGUYEN PHAM ANH THU" userId="baf72463-252b-4d5f-a6ca-5a6327a9888d" providerId="ADAL" clId="{5AC3B4FF-F44A-45EA-B755-9F4167457812}" dt="2022-07-22T15:01:48.091" v="1867" actId="478"/>
          <ac:picMkLst>
            <pc:docMk/>
            <pc:sldMk cId="2041426564" sldId="324"/>
            <ac:picMk id="37" creationId="{B465EB4D-BBB6-986E-22E1-80E4FF0DE79A}"/>
          </ac:picMkLst>
        </pc:picChg>
        <pc:picChg chg="add del mod">
          <ac:chgData name="NGUYEN PHAM ANH THU" userId="baf72463-252b-4d5f-a6ca-5a6327a9888d" providerId="ADAL" clId="{5AC3B4FF-F44A-45EA-B755-9F4167457812}" dt="2022-07-22T15:01:48.091" v="1867" actId="478"/>
          <ac:picMkLst>
            <pc:docMk/>
            <pc:sldMk cId="2041426564" sldId="324"/>
            <ac:picMk id="38" creationId="{2352CF98-5456-8B8C-F03A-B981CCE4935B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39" creationId="{9BA32711-A2DF-DA07-6EF7-52A42DACB5B9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0" creationId="{2F1C8CAD-9BCD-751E-57A3-E80F7F615F19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1" creationId="{1FAFFB44-16AE-37C5-D82E-DC37DA68624E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2" creationId="{D61FAC44-06D7-0AAA-9D8A-66B50FDF14C2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3" creationId="{48DEA54A-B688-154B-E773-A1B0CA2397F9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4" creationId="{A7CFD6B9-D665-30A7-3D5D-A2AA93C8A78B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5" creationId="{E7D4ED75-74E5-562F-8527-3781116119B4}"/>
          </ac:picMkLst>
        </pc:picChg>
        <pc:picChg chg="add mod">
          <ac:chgData name="NGUYEN PHAM ANH THU" userId="baf72463-252b-4d5f-a6ca-5a6327a9888d" providerId="ADAL" clId="{5AC3B4FF-F44A-45EA-B755-9F4167457812}" dt="2022-07-22T15:03:38.743" v="1902" actId="164"/>
          <ac:picMkLst>
            <pc:docMk/>
            <pc:sldMk cId="2041426564" sldId="324"/>
            <ac:picMk id="46" creationId="{F28D5D6C-5A63-2D8C-D9CA-B64B30A26BCD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47" creationId="{714584D9-D886-ED20-AB1E-89434F6FBE78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48" creationId="{46B9E0A9-DF01-816D-E8D0-153898DD34FF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49" creationId="{E687BAF3-CCA6-68D5-B27A-F755A5517E94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50" creationId="{F105C44C-A80A-C0BF-65D5-BED174F3873D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51" creationId="{9B0FBEAA-2D1B-765A-2130-AD91E31F6EBE}"/>
          </ac:picMkLst>
        </pc:picChg>
        <pc:picChg chg="add del mod">
          <ac:chgData name="NGUYEN PHAM ANH THU" userId="baf72463-252b-4d5f-a6ca-5a6327a9888d" providerId="ADAL" clId="{5AC3B4FF-F44A-45EA-B755-9F4167457812}" dt="2022-07-22T15:02:44.546" v="1883" actId="478"/>
          <ac:picMkLst>
            <pc:docMk/>
            <pc:sldMk cId="2041426564" sldId="324"/>
            <ac:picMk id="52" creationId="{52CF4FA0-3FF8-8ABF-3C53-FC087167F4BA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54" creationId="{8F855920-D0DD-7358-85FF-4776DA127048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58" creationId="{21B84E36-D9ED-89F8-790C-B76CE765F025}"/>
          </ac:picMkLst>
        </pc:picChg>
        <pc:picChg chg="add 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0" creationId="{6A3DFC19-65AF-A4C2-EAAA-734A718B3518}"/>
          </ac:picMkLst>
        </pc:picChg>
        <pc:picChg chg="add 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1" creationId="{6E0E5ECA-C34C-6E38-4F70-2D2A71986D04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3" creationId="{6AF28170-44A9-714B-80B0-A7E20B428B30}"/>
          </ac:picMkLst>
        </pc:picChg>
        <pc:picChg chg="mod">
          <ac:chgData name="NGUYEN PHAM ANH THU" userId="baf72463-252b-4d5f-a6ca-5a6327a9888d" providerId="ADAL" clId="{5AC3B4FF-F44A-45EA-B755-9F4167457812}" dt="2022-07-22T15:08:00.010" v="1966"/>
          <ac:picMkLst>
            <pc:docMk/>
            <pc:sldMk cId="2041426564" sldId="324"/>
            <ac:picMk id="66" creationId="{0DD4427C-83B4-7519-7FA4-C96011987C89}"/>
          </ac:picMkLst>
        </pc:picChg>
        <pc:cxnChg chg="mod">
          <ac:chgData name="NGUYEN PHAM ANH THU" userId="baf72463-252b-4d5f-a6ca-5a6327a9888d" providerId="ADAL" clId="{5AC3B4FF-F44A-45EA-B755-9F4167457812}" dt="2022-07-22T15:00:35.293" v="1857" actId="478"/>
          <ac:cxnSpMkLst>
            <pc:docMk/>
            <pc:sldMk cId="2041426564" sldId="324"/>
            <ac:cxnSpMk id="25" creationId="{B0374D77-151F-F6CE-CE1C-EE1C413D8ED5}"/>
          </ac:cxnSpMkLst>
        </pc:cxnChg>
        <pc:cxnChg chg="mod">
          <ac:chgData name="NGUYEN PHAM ANH THU" userId="baf72463-252b-4d5f-a6ca-5a6327a9888d" providerId="ADAL" clId="{5AC3B4FF-F44A-45EA-B755-9F4167457812}" dt="2022-07-22T15:00:35.293" v="1857" actId="478"/>
          <ac:cxnSpMkLst>
            <pc:docMk/>
            <pc:sldMk cId="2041426564" sldId="324"/>
            <ac:cxnSpMk id="26" creationId="{8303A850-64B4-3FC1-FBF6-6722A41EC234}"/>
          </ac:cxnSpMkLst>
        </pc:cxnChg>
        <pc:cxnChg chg="mod">
          <ac:chgData name="NGUYEN PHAM ANH THU" userId="baf72463-252b-4d5f-a6ca-5a6327a9888d" providerId="ADAL" clId="{5AC3B4FF-F44A-45EA-B755-9F4167457812}" dt="2022-07-22T15:00:35.293" v="1857" actId="478"/>
          <ac:cxnSpMkLst>
            <pc:docMk/>
            <pc:sldMk cId="2041426564" sldId="324"/>
            <ac:cxnSpMk id="27" creationId="{05A84670-B5EA-CDD4-25ED-66FEBA4ED97D}"/>
          </ac:cxnSpMkLst>
        </pc:cxnChg>
      </pc:sldChg>
      <pc:sldChg chg="addSp delSp modSp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951480233" sldId="325"/>
        </pc:sldMkLst>
        <pc:spChg chg="add mod">
          <ac:chgData name="NGUYEN PHAM ANH THU" userId="baf72463-252b-4d5f-a6ca-5a6327a9888d" providerId="ADAL" clId="{5AC3B4FF-F44A-45EA-B755-9F4167457812}" dt="2022-07-22T12:25:27.481" v="332" actId="1076"/>
          <ac:spMkLst>
            <pc:docMk/>
            <pc:sldMk cId="2951480233" sldId="325"/>
            <ac:spMk id="8" creationId="{40D50919-507B-9F4D-A199-2357CF405577}"/>
          </ac:spMkLst>
        </pc:spChg>
        <pc:grpChg chg="del">
          <ac:chgData name="NGUYEN PHAM ANH THU" userId="baf72463-252b-4d5f-a6ca-5a6327a9888d" providerId="ADAL" clId="{5AC3B4FF-F44A-45EA-B755-9F4167457812}" dt="2022-07-22T12:24:41.494" v="280" actId="478"/>
          <ac:grpSpMkLst>
            <pc:docMk/>
            <pc:sldMk cId="2951480233" sldId="325"/>
            <ac:grpSpMk id="38" creationId="{8B9B0DBB-63CD-6ADE-FDCC-7FB9194109D7}"/>
          </ac:grpSpMkLst>
        </pc:grpChg>
        <pc:picChg chg="add mod">
          <ac:chgData name="NGUYEN PHAM ANH THU" userId="baf72463-252b-4d5f-a6ca-5a6327a9888d" providerId="ADAL" clId="{5AC3B4FF-F44A-45EA-B755-9F4167457812}" dt="2022-07-22T12:25:00.882" v="287" actId="1076"/>
          <ac:picMkLst>
            <pc:docMk/>
            <pc:sldMk cId="2951480233" sldId="325"/>
            <ac:picMk id="7" creationId="{2F188648-6AC7-934E-CD5B-C5AF52C9D3AD}"/>
          </ac:picMkLst>
        </pc:picChg>
        <pc:picChg chg="del">
          <ac:chgData name="NGUYEN PHAM ANH THU" userId="baf72463-252b-4d5f-a6ca-5a6327a9888d" providerId="ADAL" clId="{5AC3B4FF-F44A-45EA-B755-9F4167457812}" dt="2022-07-22T12:24:46.864" v="281" actId="478"/>
          <ac:picMkLst>
            <pc:docMk/>
            <pc:sldMk cId="2951480233" sldId="325"/>
            <ac:picMk id="37" creationId="{26FD8BA9-3452-6B5C-929D-8304D3EC5A77}"/>
          </ac:picMkLst>
        </pc:pic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94732226" sldId="326"/>
        </pc:sldMkLst>
        <pc:spChg chg="del mod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4" creationId="{0D8E678F-CA1C-B39F-663E-4DECEEB0F2CC}"/>
          </ac:spMkLst>
        </pc:spChg>
        <pc:spChg chg="del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22" creationId="{08F05FE8-1D8B-8121-6D1D-24B96EF1EA69}"/>
          </ac:spMkLst>
        </pc:spChg>
        <pc:spChg chg="del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60" creationId="{D8D9F5FC-E45E-7A06-9C68-D6C9E9088AF6}"/>
          </ac:spMkLst>
        </pc:spChg>
        <pc:spChg chg="del">
          <ac:chgData name="NGUYEN PHAM ANH THU" userId="baf72463-252b-4d5f-a6ca-5a6327a9888d" providerId="ADAL" clId="{5AC3B4FF-F44A-45EA-B755-9F4167457812}" dt="2022-07-22T12:39:42.417" v="577" actId="478"/>
          <ac:spMkLst>
            <pc:docMk/>
            <pc:sldMk cId="2694732226" sldId="326"/>
            <ac:spMk id="61" creationId="{C809855A-EBD7-2BF5-FB7C-9C96FCAEB756}"/>
          </ac:spMkLst>
        </pc:spChg>
        <pc:spChg chg="del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62" creationId="{3C83092B-976F-227A-3367-531CEE0105C2}"/>
          </ac:spMkLst>
        </pc:spChg>
        <pc:spChg chg="del">
          <ac:chgData name="NGUYEN PHAM ANH THU" userId="baf72463-252b-4d5f-a6ca-5a6327a9888d" providerId="ADAL" clId="{5AC3B4FF-F44A-45EA-B755-9F4167457812}" dt="2022-07-22T12:39:42.417" v="577" actId="478"/>
          <ac:spMkLst>
            <pc:docMk/>
            <pc:sldMk cId="2694732226" sldId="326"/>
            <ac:spMk id="63" creationId="{95EEFB5F-DA01-F60E-27A9-44E137367447}"/>
          </ac:spMkLst>
        </pc:spChg>
        <pc:spChg chg="mod">
          <ac:chgData name="NGUYEN PHAM ANH THU" userId="baf72463-252b-4d5f-a6ca-5a6327a9888d" providerId="ADAL" clId="{5AC3B4FF-F44A-45EA-B755-9F4167457812}" dt="2022-07-22T12:39:14.951" v="570" actId="14100"/>
          <ac:spMkLst>
            <pc:docMk/>
            <pc:sldMk cId="2694732226" sldId="326"/>
            <ac:spMk id="65" creationId="{C6A4BFEE-9E6B-0996-EDBE-F5D25E0B1C13}"/>
          </ac:spMkLst>
        </pc:spChg>
        <pc:spChg chg="add del mod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71" creationId="{2D717763-C15D-1951-B988-F462E98B8C55}"/>
          </ac:spMkLst>
        </pc:spChg>
        <pc:spChg chg="add del mod">
          <ac:chgData name="NGUYEN PHAM ANH THU" userId="baf72463-252b-4d5f-a6ca-5a6327a9888d" providerId="ADAL" clId="{5AC3B4FF-F44A-45EA-B755-9F4167457812}" dt="2022-07-22T12:42:03.461" v="638" actId="478"/>
          <ac:spMkLst>
            <pc:docMk/>
            <pc:sldMk cId="2694732226" sldId="326"/>
            <ac:spMk id="72" creationId="{B596A68B-2F78-83C5-D695-CF4F2CFE0FF7}"/>
          </ac:spMkLst>
        </pc:spChg>
        <pc:grpChg chg="del">
          <ac:chgData name="NGUYEN PHAM ANH THU" userId="baf72463-252b-4d5f-a6ca-5a6327a9888d" providerId="ADAL" clId="{5AC3B4FF-F44A-45EA-B755-9F4167457812}" dt="2022-07-22T12:42:03.461" v="638" actId="478"/>
          <ac:grpSpMkLst>
            <pc:docMk/>
            <pc:sldMk cId="2694732226" sldId="326"/>
            <ac:grpSpMk id="2" creationId="{C7350D49-1A39-89DF-291D-20761527C1AF}"/>
          </ac:grpSpMkLst>
        </pc:grpChg>
        <pc:grpChg chg="del">
          <ac:chgData name="NGUYEN PHAM ANH THU" userId="baf72463-252b-4d5f-a6ca-5a6327a9888d" providerId="ADAL" clId="{5AC3B4FF-F44A-45EA-B755-9F4167457812}" dt="2022-07-22T12:42:03.461" v="638" actId="478"/>
          <ac:grpSpMkLst>
            <pc:docMk/>
            <pc:sldMk cId="2694732226" sldId="326"/>
            <ac:grpSpMk id="44" creationId="{8F6803FA-1AFD-F4E9-3FDC-9B4D05855560}"/>
          </ac:grpSpMkLst>
        </pc:grpChg>
        <pc:grpChg chg="del">
          <ac:chgData name="NGUYEN PHAM ANH THU" userId="baf72463-252b-4d5f-a6ca-5a6327a9888d" providerId="ADAL" clId="{5AC3B4FF-F44A-45EA-B755-9F4167457812}" dt="2022-07-22T12:39:42.417" v="577" actId="478"/>
          <ac:grpSpMkLst>
            <pc:docMk/>
            <pc:sldMk cId="2694732226" sldId="326"/>
            <ac:grpSpMk id="47" creationId="{D4EB001F-8602-6F84-123F-78E3B865D538}"/>
          </ac:grpSpMkLst>
        </pc:grpChg>
        <pc:grpChg chg="del">
          <ac:chgData name="NGUYEN PHAM ANH THU" userId="baf72463-252b-4d5f-a6ca-5a6327a9888d" providerId="ADAL" clId="{5AC3B4FF-F44A-45EA-B755-9F4167457812}" dt="2022-07-22T12:42:03.461" v="638" actId="478"/>
          <ac:grpSpMkLst>
            <pc:docMk/>
            <pc:sldMk cId="2694732226" sldId="326"/>
            <ac:grpSpMk id="53" creationId="{AFE92B24-C2F3-94FA-0C09-1354A1AB94F8}"/>
          </ac:grpSpMkLst>
        </pc:grpChg>
        <pc:grpChg chg="del">
          <ac:chgData name="NGUYEN PHAM ANH THU" userId="baf72463-252b-4d5f-a6ca-5a6327a9888d" providerId="ADAL" clId="{5AC3B4FF-F44A-45EA-B755-9F4167457812}" dt="2022-07-22T12:39:42.417" v="577" actId="478"/>
          <ac:grpSpMkLst>
            <pc:docMk/>
            <pc:sldMk cId="2694732226" sldId="326"/>
            <ac:grpSpMk id="59" creationId="{C59E355F-F667-E701-BBD9-B609117C9D90}"/>
          </ac:grpSpMkLst>
        </pc:grpChg>
        <pc:grpChg chg="del mod">
          <ac:chgData name="NGUYEN PHAM ANH THU" userId="baf72463-252b-4d5f-a6ca-5a6327a9888d" providerId="ADAL" clId="{5AC3B4FF-F44A-45EA-B755-9F4167457812}" dt="2022-07-22T12:40:03.706" v="578" actId="478"/>
          <ac:grpSpMkLst>
            <pc:docMk/>
            <pc:sldMk cId="2694732226" sldId="326"/>
            <ac:grpSpMk id="64" creationId="{B7C5BA30-88BB-ED0D-37EA-755A738540F8}"/>
          </ac:grpSpMkLst>
        </pc:grpChg>
        <pc:picChg chg="add del mod">
          <ac:chgData name="NGUYEN PHAM ANH THU" userId="baf72463-252b-4d5f-a6ca-5a6327a9888d" providerId="ADAL" clId="{5AC3B4FF-F44A-45EA-B755-9F4167457812}" dt="2022-07-22T12:39:17.642" v="575"/>
          <ac:picMkLst>
            <pc:docMk/>
            <pc:sldMk cId="2694732226" sldId="326"/>
            <ac:picMk id="41" creationId="{CB563E8C-B6B0-FE9A-3CA8-AFC1A806B682}"/>
          </ac:picMkLst>
        </pc:picChg>
        <pc:picChg chg="add del mod">
          <ac:chgData name="NGUYEN PHAM ANH THU" userId="baf72463-252b-4d5f-a6ca-5a6327a9888d" providerId="ADAL" clId="{5AC3B4FF-F44A-45EA-B755-9F4167457812}" dt="2022-07-22T12:39:13.769" v="567"/>
          <ac:picMkLst>
            <pc:docMk/>
            <pc:sldMk cId="2694732226" sldId="326"/>
            <ac:picMk id="69" creationId="{1C9BD7CB-ABDF-DCD2-AA0F-F7F146080DC6}"/>
          </ac:picMkLst>
        </pc:picChg>
        <pc:picChg chg="add del mod">
          <ac:chgData name="NGUYEN PHAM ANH THU" userId="baf72463-252b-4d5f-a6ca-5a6327a9888d" providerId="ADAL" clId="{5AC3B4FF-F44A-45EA-B755-9F4167457812}" dt="2022-07-22T12:39:13.769" v="567"/>
          <ac:picMkLst>
            <pc:docMk/>
            <pc:sldMk cId="2694732226" sldId="326"/>
            <ac:picMk id="70" creationId="{18BDCCE4-8279-041B-BBD9-2B2EB7281CE9}"/>
          </ac:picMkLst>
        </pc:picChg>
        <pc:picChg chg="add mod">
          <ac:chgData name="NGUYEN PHAM ANH THU" userId="baf72463-252b-4d5f-a6ca-5a6327a9888d" providerId="ADAL" clId="{5AC3B4FF-F44A-45EA-B755-9F4167457812}" dt="2022-07-22T12:42:12.400" v="641" actId="14100"/>
          <ac:picMkLst>
            <pc:docMk/>
            <pc:sldMk cId="2694732226" sldId="326"/>
            <ac:picMk id="73" creationId="{8F0BB6D3-4F39-191F-40DA-15A3FD3A8F78}"/>
          </ac:picMkLst>
        </pc:picChg>
        <pc:picChg chg="add mod">
          <ac:chgData name="NGUYEN PHAM ANH THU" userId="baf72463-252b-4d5f-a6ca-5a6327a9888d" providerId="ADAL" clId="{5AC3B4FF-F44A-45EA-B755-9F4167457812}" dt="2022-07-22T12:45:46.306" v="697" actId="14861"/>
          <ac:picMkLst>
            <pc:docMk/>
            <pc:sldMk cId="2694732226" sldId="326"/>
            <ac:picMk id="74" creationId="{5DFB87D7-9AB1-3E55-628A-C4FCBD9C21B3}"/>
          </ac:picMkLst>
        </pc:picChg>
        <pc:picChg chg="add mod">
          <ac:chgData name="NGUYEN PHAM ANH THU" userId="baf72463-252b-4d5f-a6ca-5a6327a9888d" providerId="ADAL" clId="{5AC3B4FF-F44A-45EA-B755-9F4167457812}" dt="2022-07-22T12:45:46.306" v="697" actId="14861"/>
          <ac:picMkLst>
            <pc:docMk/>
            <pc:sldMk cId="2694732226" sldId="326"/>
            <ac:picMk id="75" creationId="{6B11A081-26F1-5684-D82F-DF9996607E98}"/>
          </ac:picMkLst>
        </pc:picChg>
        <pc:picChg chg="add del mod">
          <ac:chgData name="NGUYEN PHAM ANH THU" userId="baf72463-252b-4d5f-a6ca-5a6327a9888d" providerId="ADAL" clId="{5AC3B4FF-F44A-45EA-B755-9F4167457812}" dt="2022-07-22T12:45:51.291" v="706" actId="1076"/>
          <ac:picMkLst>
            <pc:docMk/>
            <pc:sldMk cId="2694732226" sldId="326"/>
            <ac:picMk id="76" creationId="{64289624-C181-A2B4-D264-566DF21F03BF}"/>
          </ac:picMkLst>
        </pc:picChg>
      </pc:sldChg>
      <pc:sldChg chg="add del ord">
        <pc:chgData name="NGUYEN PHAM ANH THU" userId="baf72463-252b-4d5f-a6ca-5a6327a9888d" providerId="ADAL" clId="{5AC3B4FF-F44A-45EA-B755-9F4167457812}" dt="2022-07-22T12:42:00.796" v="637" actId="47"/>
        <pc:sldMkLst>
          <pc:docMk/>
          <pc:sldMk cId="1449933323" sldId="327"/>
        </pc:sldMkLst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672716365" sldId="327"/>
        </pc:sldMkLst>
        <pc:spChg chg="add mod">
          <ac:chgData name="NGUYEN PHAM ANH THU" userId="baf72463-252b-4d5f-a6ca-5a6327a9888d" providerId="ADAL" clId="{5AC3B4FF-F44A-45EA-B755-9F4167457812}" dt="2022-07-22T12:46:54.512" v="739" actId="20577"/>
          <ac:spMkLst>
            <pc:docMk/>
            <pc:sldMk cId="2672716365" sldId="327"/>
            <ac:spMk id="41" creationId="{6FA3852F-3275-465C-4D0A-87C3BF3D1EB7}"/>
          </ac:spMkLst>
        </pc:spChg>
        <pc:spChg chg="del">
          <ac:chgData name="NGUYEN PHAM ANH THU" userId="baf72463-252b-4d5f-a6ca-5a6327a9888d" providerId="ADAL" clId="{5AC3B4FF-F44A-45EA-B755-9F4167457812}" dt="2022-07-22T12:46:07.961" v="720" actId="478"/>
          <ac:spMkLst>
            <pc:docMk/>
            <pc:sldMk cId="2672716365" sldId="327"/>
            <ac:spMk id="61" creationId="{C809855A-EBD7-2BF5-FB7C-9C96FCAEB756}"/>
          </ac:spMkLst>
        </pc:spChg>
        <pc:spChg chg="del">
          <ac:chgData name="NGUYEN PHAM ANH THU" userId="baf72463-252b-4d5f-a6ca-5a6327a9888d" providerId="ADAL" clId="{5AC3B4FF-F44A-45EA-B755-9F4167457812}" dt="2022-07-22T12:46:07.961" v="720" actId="478"/>
          <ac:spMkLst>
            <pc:docMk/>
            <pc:sldMk cId="2672716365" sldId="327"/>
            <ac:spMk id="63" creationId="{95EEFB5F-DA01-F60E-27A9-44E137367447}"/>
          </ac:spMkLst>
        </pc:spChg>
        <pc:spChg chg="add mod">
          <ac:chgData name="NGUYEN PHAM ANH THU" userId="baf72463-252b-4d5f-a6ca-5a6327a9888d" providerId="ADAL" clId="{5AC3B4FF-F44A-45EA-B755-9F4167457812}" dt="2022-07-22T12:47:18.372" v="779" actId="20577"/>
          <ac:spMkLst>
            <pc:docMk/>
            <pc:sldMk cId="2672716365" sldId="327"/>
            <ac:spMk id="69" creationId="{F2E9C9E8-675C-B74B-E052-6E0C052FD6CA}"/>
          </ac:spMkLst>
        </pc:spChg>
        <pc:grpChg chg="del">
          <ac:chgData name="NGUYEN PHAM ANH THU" userId="baf72463-252b-4d5f-a6ca-5a6327a9888d" providerId="ADAL" clId="{5AC3B4FF-F44A-45EA-B755-9F4167457812}" dt="2022-07-22T12:46:07.961" v="720" actId="478"/>
          <ac:grpSpMkLst>
            <pc:docMk/>
            <pc:sldMk cId="2672716365" sldId="327"/>
            <ac:grpSpMk id="47" creationId="{D4EB001F-8602-6F84-123F-78E3B865D538}"/>
          </ac:grpSpMkLst>
        </pc:grpChg>
        <pc:grpChg chg="del">
          <ac:chgData name="NGUYEN PHAM ANH THU" userId="baf72463-252b-4d5f-a6ca-5a6327a9888d" providerId="ADAL" clId="{5AC3B4FF-F44A-45EA-B755-9F4167457812}" dt="2022-07-22T12:46:07.961" v="720" actId="478"/>
          <ac:grpSpMkLst>
            <pc:docMk/>
            <pc:sldMk cId="2672716365" sldId="327"/>
            <ac:grpSpMk id="59" creationId="{C59E355F-F667-E701-BBD9-B609117C9D90}"/>
          </ac:grpSpMkLst>
        </pc:grpChg>
        <pc:grpChg chg="del">
          <ac:chgData name="NGUYEN PHAM ANH THU" userId="baf72463-252b-4d5f-a6ca-5a6327a9888d" providerId="ADAL" clId="{5AC3B4FF-F44A-45EA-B755-9F4167457812}" dt="2022-07-22T12:46:07.961" v="720" actId="478"/>
          <ac:grpSpMkLst>
            <pc:docMk/>
            <pc:sldMk cId="2672716365" sldId="327"/>
            <ac:grpSpMk id="64" creationId="{B7C5BA30-88BB-ED0D-37EA-755A738540F8}"/>
          </ac:grpSpMkLst>
        </pc:grpChg>
      </pc:sldChg>
      <pc:sldChg chg="addSp delSp modSp add mod ord modTransition addAnim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937906665" sldId="328"/>
        </pc:sldMkLst>
        <pc:spChg chg="add del mod">
          <ac:chgData name="NGUYEN PHAM ANH THU" userId="baf72463-252b-4d5f-a6ca-5a6327a9888d" providerId="ADAL" clId="{5AC3B4FF-F44A-45EA-B755-9F4167457812}" dt="2022-07-22T12:51:14.765" v="893" actId="207"/>
          <ac:spMkLst>
            <pc:docMk/>
            <pc:sldMk cId="3937906665" sldId="328"/>
            <ac:spMk id="4" creationId="{0D8E678F-CA1C-B39F-663E-4DECEEB0F2CC}"/>
          </ac:spMkLst>
        </pc:spChg>
        <pc:spChg chg="add mod">
          <ac:chgData name="NGUYEN PHAM ANH THU" userId="baf72463-252b-4d5f-a6ca-5a6327a9888d" providerId="ADAL" clId="{5AC3B4FF-F44A-45EA-B755-9F4167457812}" dt="2022-07-22T12:49:18.653" v="868" actId="164"/>
          <ac:spMkLst>
            <pc:docMk/>
            <pc:sldMk cId="3937906665" sldId="328"/>
            <ac:spMk id="5" creationId="{61529DE1-4742-75DC-A9A1-190B054336F1}"/>
          </ac:spMkLst>
        </pc:spChg>
        <pc:spChg chg="mod">
          <ac:chgData name="NGUYEN PHAM ANH THU" userId="baf72463-252b-4d5f-a6ca-5a6327a9888d" providerId="ADAL" clId="{5AC3B4FF-F44A-45EA-B755-9F4167457812}" dt="2022-07-22T12:47:33.452" v="784" actId="20577"/>
          <ac:spMkLst>
            <pc:docMk/>
            <pc:sldMk cId="3937906665" sldId="328"/>
            <ac:spMk id="22" creationId="{08F05FE8-1D8B-8121-6D1D-24B96EF1EA69}"/>
          </ac:spMkLst>
        </pc:spChg>
        <pc:spChg chg="mod">
          <ac:chgData name="NGUYEN PHAM ANH THU" userId="baf72463-252b-4d5f-a6ca-5a6327a9888d" providerId="ADAL" clId="{5AC3B4FF-F44A-45EA-B755-9F4167457812}" dt="2022-07-22T12:48:00.063" v="846" actId="20577"/>
          <ac:spMkLst>
            <pc:docMk/>
            <pc:sldMk cId="3937906665" sldId="328"/>
            <ac:spMk id="23" creationId="{649D92E0-F91B-48DF-988D-680B77D0E7F4}"/>
          </ac:spMkLst>
        </pc:spChg>
        <pc:spChg chg="mod">
          <ac:chgData name="NGUYEN PHAM ANH THU" userId="baf72463-252b-4d5f-a6ca-5a6327a9888d" providerId="ADAL" clId="{5AC3B4FF-F44A-45EA-B755-9F4167457812}" dt="2022-07-22T12:47:46.679" v="786" actId="20577"/>
          <ac:spMkLst>
            <pc:docMk/>
            <pc:sldMk cId="3937906665" sldId="328"/>
            <ac:spMk id="28" creationId="{E4869318-614B-EFAE-CD70-970F7A094223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0" creationId="{D8D9F5FC-E45E-7A06-9C68-D6C9E9088AF6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1" creationId="{C809855A-EBD7-2BF5-FB7C-9C96FCAEB756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2" creationId="{3C83092B-976F-227A-3367-531CEE0105C2}"/>
          </ac:spMkLst>
        </pc:spChg>
        <pc:spChg chg="add del">
          <ac:chgData name="NGUYEN PHAM ANH THU" userId="baf72463-252b-4d5f-a6ca-5a6327a9888d" providerId="ADAL" clId="{5AC3B4FF-F44A-45EA-B755-9F4167457812}" dt="2022-07-22T12:48:15.544" v="848" actId="478"/>
          <ac:spMkLst>
            <pc:docMk/>
            <pc:sldMk cId="3937906665" sldId="328"/>
            <ac:spMk id="63" creationId="{95EEFB5F-DA01-F60E-27A9-44E137367447}"/>
          </ac:spMkLst>
        </pc:spChg>
        <pc:spChg chg="add mod">
          <ac:chgData name="NGUYEN PHAM ANH THU" userId="baf72463-252b-4d5f-a6ca-5a6327a9888d" providerId="ADAL" clId="{5AC3B4FF-F44A-45EA-B755-9F4167457812}" dt="2022-07-22T12:49:18.653" v="868" actId="164"/>
          <ac:spMkLst>
            <pc:docMk/>
            <pc:sldMk cId="3937906665" sldId="328"/>
            <ac:spMk id="69" creationId="{E5B4AC29-AB89-7B57-A6B4-BC706A0B9100}"/>
          </ac:spMkLst>
        </pc:spChg>
        <pc:spChg chg="add mod">
          <ac:chgData name="NGUYEN PHAM ANH THU" userId="baf72463-252b-4d5f-a6ca-5a6327a9888d" providerId="ADAL" clId="{5AC3B4FF-F44A-45EA-B755-9F4167457812}" dt="2022-07-22T12:49:18.653" v="868" actId="164"/>
          <ac:spMkLst>
            <pc:docMk/>
            <pc:sldMk cId="3937906665" sldId="328"/>
            <ac:spMk id="70" creationId="{879F3E4E-54CD-EB48-1A13-C4D3BBB816AD}"/>
          </ac:spMkLst>
        </pc:spChg>
        <pc:spChg chg="mod topLvl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2" creationId="{F1DFF5CF-EC38-405C-85EB-0802E8621426}"/>
          </ac:spMkLst>
        </pc:spChg>
        <pc:spChg chg="mod topLvl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3" creationId="{CB2385A9-ECDF-4B2E-A265-E33952238EAC}"/>
          </ac:spMkLst>
        </pc:spChg>
        <pc:spChg chg="mod topLvl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4" creationId="{2D1B9E96-058D-39F4-74AA-F0B277D9F998}"/>
          </ac:spMkLst>
        </pc:spChg>
        <pc:spChg chg="add mod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5" creationId="{6AFFC3F8-3915-31F6-1C18-7CFD0351A6F2}"/>
          </ac:spMkLst>
        </pc:spChg>
        <pc:spChg chg="add mod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6" creationId="{C5A07362-1FE8-DC06-5F92-EBB5DFF16BCA}"/>
          </ac:spMkLst>
        </pc:spChg>
        <pc:spChg chg="add mod">
          <ac:chgData name="NGUYEN PHAM ANH THU" userId="baf72463-252b-4d5f-a6ca-5a6327a9888d" providerId="ADAL" clId="{5AC3B4FF-F44A-45EA-B755-9F4167457812}" dt="2022-07-22T12:50:04.457" v="878" actId="164"/>
          <ac:spMkLst>
            <pc:docMk/>
            <pc:sldMk cId="3937906665" sldId="328"/>
            <ac:spMk id="77" creationId="{78E163BC-BDC0-773A-C40D-0839A37A9DDB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79" creationId="{C184FFC3-1ED6-A6D6-F457-910D3826AF57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0" creationId="{F2DF5165-E329-B4EE-4AE4-9DD4269C4845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1" creationId="{D982360B-6B95-D99B-1A46-E7C07D7852B7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2" creationId="{6EAA5E1E-1143-1FDB-1287-B0A7866F79E4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3" creationId="{17BADBB1-A410-773D-4ABF-222E3D2B9E81}"/>
          </ac:spMkLst>
        </pc:spChg>
        <pc:spChg chg="mod topLvl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4" creationId="{97125D87-AF9A-3182-A348-50EA1CCC9D3F}"/>
          </ac:spMkLst>
        </pc:spChg>
        <pc:spChg chg="add mod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5" creationId="{AB2E2C0B-8B1E-497D-8DAF-B667C0A25CD0}"/>
          </ac:spMkLst>
        </pc:spChg>
        <pc:spChg chg="add mod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6" creationId="{91B0EFA9-3856-9052-0954-830349441D06}"/>
          </ac:spMkLst>
        </pc:spChg>
        <pc:spChg chg="add mod">
          <ac:chgData name="NGUYEN PHAM ANH THU" userId="baf72463-252b-4d5f-a6ca-5a6327a9888d" providerId="ADAL" clId="{5AC3B4FF-F44A-45EA-B755-9F4167457812}" dt="2022-07-22T12:51:30.556" v="896" actId="164"/>
          <ac:spMkLst>
            <pc:docMk/>
            <pc:sldMk cId="3937906665" sldId="328"/>
            <ac:spMk id="87" creationId="{22D87D30-8C90-EC5E-6C44-08402CDE965D}"/>
          </ac:spMkLst>
        </pc:spChg>
        <pc:spChg chg="add mod">
          <ac:chgData name="NGUYEN PHAM ANH THU" userId="baf72463-252b-4d5f-a6ca-5a6327a9888d" providerId="ADAL" clId="{5AC3B4FF-F44A-45EA-B755-9F4167457812}" dt="2022-07-22T12:51:35.409" v="897" actId="1076"/>
          <ac:spMkLst>
            <pc:docMk/>
            <pc:sldMk cId="3937906665" sldId="328"/>
            <ac:spMk id="88" creationId="{5DA3870E-603B-565E-4258-024FE7565E67}"/>
          </ac:spMkLst>
        </pc:spChg>
        <pc:spChg chg="add mod">
          <ac:chgData name="NGUYEN PHAM ANH THU" userId="baf72463-252b-4d5f-a6ca-5a6327a9888d" providerId="ADAL" clId="{5AC3B4FF-F44A-45EA-B755-9F4167457812}" dt="2022-07-22T12:51:42.321" v="899" actId="1076"/>
          <ac:spMkLst>
            <pc:docMk/>
            <pc:sldMk cId="3937906665" sldId="328"/>
            <ac:spMk id="89" creationId="{3C215E1F-5705-8D5E-0403-34F5457476DC}"/>
          </ac:spMkLst>
        </pc:spChg>
        <pc:spChg chg="add mod">
          <ac:chgData name="NGUYEN PHAM ANH THU" userId="baf72463-252b-4d5f-a6ca-5a6327a9888d" providerId="ADAL" clId="{5AC3B4FF-F44A-45EA-B755-9F4167457812}" dt="2022-07-22T12:51:58.225" v="901" actId="1076"/>
          <ac:spMkLst>
            <pc:docMk/>
            <pc:sldMk cId="3937906665" sldId="328"/>
            <ac:spMk id="90" creationId="{C123E558-CE83-5BED-F424-5D9D0B128977}"/>
          </ac:spMkLst>
        </pc:spChg>
        <pc:spChg chg="mod">
          <ac:chgData name="NGUYEN PHAM ANH THU" userId="baf72463-252b-4d5f-a6ca-5a6327a9888d" providerId="ADAL" clId="{5AC3B4FF-F44A-45EA-B755-9F4167457812}" dt="2022-07-22T12:52:41.152" v="907" actId="207"/>
          <ac:spMkLst>
            <pc:docMk/>
            <pc:sldMk cId="3937906665" sldId="328"/>
            <ac:spMk id="92" creationId="{5CCE09E2-7E0D-F287-82EC-DD9D22299372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3" creationId="{D6061E43-23A8-3D44-C05A-F1AE4F60428F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4" creationId="{22CDE519-042C-D4CB-0447-8FC351990716}"/>
          </ac:spMkLst>
        </pc:spChg>
        <pc:spChg chg="mod">
          <ac:chgData name="NGUYEN PHAM ANH THU" userId="baf72463-252b-4d5f-a6ca-5a6327a9888d" providerId="ADAL" clId="{5AC3B4FF-F44A-45EA-B755-9F4167457812}" dt="2022-07-22T12:52:41.152" v="907" actId="207"/>
          <ac:spMkLst>
            <pc:docMk/>
            <pc:sldMk cId="3937906665" sldId="328"/>
            <ac:spMk id="95" creationId="{EB1B8022-4451-EB50-A9D2-A93E990AA73E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6" creationId="{63D9459D-A3B8-880F-3F52-6AA43AA1A816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7" creationId="{382347E9-A5C7-10BB-48C7-FFA994E53259}"/>
          </ac:spMkLst>
        </pc:spChg>
        <pc:spChg chg="mod">
          <ac:chgData name="NGUYEN PHAM ANH THU" userId="baf72463-252b-4d5f-a6ca-5a6327a9888d" providerId="ADAL" clId="{5AC3B4FF-F44A-45EA-B755-9F4167457812}" dt="2022-07-22T12:52:41.152" v="907" actId="207"/>
          <ac:spMkLst>
            <pc:docMk/>
            <pc:sldMk cId="3937906665" sldId="328"/>
            <ac:spMk id="98" creationId="{BDCD32D8-9908-6D5A-AB9D-FEF9D72FBA21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99" creationId="{8ECB3367-3DEE-5FCF-4425-1A0139EF4EE5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0" creationId="{3528B9F7-E90D-63F7-5EAF-5C53DDEB5D3D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1" creationId="{0E091B79-6974-272E-259D-F96F32229CF5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2" creationId="{4BD2B8C9-0D39-A3C5-984B-3BEFEF749D19}"/>
          </ac:spMkLst>
        </pc:spChg>
        <pc:spChg chg="mod">
          <ac:chgData name="NGUYEN PHAM ANH THU" userId="baf72463-252b-4d5f-a6ca-5a6327a9888d" providerId="ADAL" clId="{5AC3B4FF-F44A-45EA-B755-9F4167457812}" dt="2022-07-22T12:52:35.515" v="906" actId="207"/>
          <ac:spMkLst>
            <pc:docMk/>
            <pc:sldMk cId="3937906665" sldId="328"/>
            <ac:spMk id="103" creationId="{3FE6BB28-6BE8-A11C-E84B-5D918F7D0FAD}"/>
          </ac:spMkLst>
        </pc:spChg>
        <pc:grpChg chg="mod">
          <ac:chgData name="NGUYEN PHAM ANH THU" userId="baf72463-252b-4d5f-a6ca-5a6327a9888d" providerId="ADAL" clId="{5AC3B4FF-F44A-45EA-B755-9F4167457812}" dt="2022-07-22T12:47:46.679" v="786" actId="20577"/>
          <ac:grpSpMkLst>
            <pc:docMk/>
            <pc:sldMk cId="3937906665" sldId="328"/>
            <ac:grpSpMk id="2" creationId="{C7350D49-1A39-89DF-291D-20761527C1AF}"/>
          </ac:grpSpMkLst>
        </pc:grpChg>
        <pc:grpChg chg="add mod">
          <ac:chgData name="NGUYEN PHAM ANH THU" userId="baf72463-252b-4d5f-a6ca-5a6327a9888d" providerId="ADAL" clId="{5AC3B4FF-F44A-45EA-B755-9F4167457812}" dt="2022-07-22T12:49:24.825" v="869" actId="1076"/>
          <ac:grpSpMkLst>
            <pc:docMk/>
            <pc:sldMk cId="3937906665" sldId="328"/>
            <ac:grpSpMk id="6" creationId="{90894BC8-3135-DE22-D2E6-613707DFF291}"/>
          </ac:grpSpMkLst>
        </pc:grpChg>
        <pc:grpChg chg="add mod">
          <ac:chgData name="NGUYEN PHAM ANH THU" userId="baf72463-252b-4d5f-a6ca-5a6327a9888d" providerId="ADAL" clId="{5AC3B4FF-F44A-45EA-B755-9F4167457812}" dt="2022-07-22T12:50:12.496" v="879" actId="1076"/>
          <ac:grpSpMkLst>
            <pc:docMk/>
            <pc:sldMk cId="3937906665" sldId="328"/>
            <ac:grpSpMk id="7" creationId="{A496D798-F3D1-41BD-F756-DF138CB72AE9}"/>
          </ac:grpSpMkLst>
        </pc:grpChg>
        <pc:grpChg chg="add mod">
          <ac:chgData name="NGUYEN PHAM ANH THU" userId="baf72463-252b-4d5f-a6ca-5a6327a9888d" providerId="ADAL" clId="{5AC3B4FF-F44A-45EA-B755-9F4167457812}" dt="2022-07-22T12:52:06.291" v="903" actId="1076"/>
          <ac:grpSpMkLst>
            <pc:docMk/>
            <pc:sldMk cId="3937906665" sldId="328"/>
            <ac:grpSpMk id="8" creationId="{A182489C-3C14-9571-185F-2F02B28CB2CD}"/>
          </ac:grpSpMkLst>
        </pc:grpChg>
        <pc:grpChg chg="add del">
          <ac:chgData name="NGUYEN PHAM ANH THU" userId="baf72463-252b-4d5f-a6ca-5a6327a9888d" providerId="ADAL" clId="{5AC3B4FF-F44A-45EA-B755-9F4167457812}" dt="2022-07-22T12:48:20.324" v="849" actId="478"/>
          <ac:grpSpMkLst>
            <pc:docMk/>
            <pc:sldMk cId="3937906665" sldId="328"/>
            <ac:grpSpMk id="44" creationId="{8F6803FA-1AFD-F4E9-3FDC-9B4D05855560}"/>
          </ac:grpSpMkLst>
        </pc:grpChg>
        <pc:grpChg chg="add del">
          <ac:chgData name="NGUYEN PHAM ANH THU" userId="baf72463-252b-4d5f-a6ca-5a6327a9888d" providerId="ADAL" clId="{5AC3B4FF-F44A-45EA-B755-9F4167457812}" dt="2022-07-22T12:48:20.969" v="850" actId="478"/>
          <ac:grpSpMkLst>
            <pc:docMk/>
            <pc:sldMk cId="3937906665" sldId="328"/>
            <ac:grpSpMk id="47" creationId="{D4EB001F-8602-6F84-123F-78E3B865D538}"/>
          </ac:grpSpMkLst>
        </pc:grpChg>
        <pc:grpChg chg="add del">
          <ac:chgData name="NGUYEN PHAM ANH THU" userId="baf72463-252b-4d5f-a6ca-5a6327a9888d" providerId="ADAL" clId="{5AC3B4FF-F44A-45EA-B755-9F4167457812}" dt="2022-07-22T12:48:24.205" v="854" actId="478"/>
          <ac:grpSpMkLst>
            <pc:docMk/>
            <pc:sldMk cId="3937906665" sldId="328"/>
            <ac:grpSpMk id="53" creationId="{AFE92B24-C2F3-94FA-0C09-1354A1AB94F8}"/>
          </ac:grpSpMkLst>
        </pc:grpChg>
        <pc:grpChg chg="add del">
          <ac:chgData name="NGUYEN PHAM ANH THU" userId="baf72463-252b-4d5f-a6ca-5a6327a9888d" providerId="ADAL" clId="{5AC3B4FF-F44A-45EA-B755-9F4167457812}" dt="2022-07-22T12:48:21.516" v="851" actId="478"/>
          <ac:grpSpMkLst>
            <pc:docMk/>
            <pc:sldMk cId="3937906665" sldId="328"/>
            <ac:grpSpMk id="59" creationId="{C59E355F-F667-E701-BBD9-B609117C9D90}"/>
          </ac:grpSpMkLst>
        </pc:grpChg>
        <pc:grpChg chg="add del mod">
          <ac:chgData name="NGUYEN PHAM ANH THU" userId="baf72463-252b-4d5f-a6ca-5a6327a9888d" providerId="ADAL" clId="{5AC3B4FF-F44A-45EA-B755-9F4167457812}" dt="2022-07-22T12:49:29.262" v="872" actId="165"/>
          <ac:grpSpMkLst>
            <pc:docMk/>
            <pc:sldMk cId="3937906665" sldId="328"/>
            <ac:grpSpMk id="71" creationId="{8A2BF597-3856-A2E6-B2B3-FF33AD63B4D4}"/>
          </ac:grpSpMkLst>
        </pc:grpChg>
        <pc:grpChg chg="add del mod">
          <ac:chgData name="NGUYEN PHAM ANH THU" userId="baf72463-252b-4d5f-a6ca-5a6327a9888d" providerId="ADAL" clId="{5AC3B4FF-F44A-45EA-B755-9F4167457812}" dt="2022-07-22T12:50:31.299" v="882" actId="165"/>
          <ac:grpSpMkLst>
            <pc:docMk/>
            <pc:sldMk cId="3937906665" sldId="328"/>
            <ac:grpSpMk id="78" creationId="{41294F9A-75A6-8A1A-ACB5-021C66DBF0E4}"/>
          </ac:grpSpMkLst>
        </pc:grpChg>
        <pc:grpChg chg="add mod">
          <ac:chgData name="NGUYEN PHAM ANH THU" userId="baf72463-252b-4d5f-a6ca-5a6327a9888d" providerId="ADAL" clId="{5AC3B4FF-F44A-45EA-B755-9F4167457812}" dt="2022-07-22T12:52:35.515" v="906" actId="207"/>
          <ac:grpSpMkLst>
            <pc:docMk/>
            <pc:sldMk cId="3937906665" sldId="328"/>
            <ac:grpSpMk id="91" creationId="{B7832492-C0C2-ACF7-19C6-4918C07E04E2}"/>
          </ac:grpSpMkLst>
        </pc:grpChg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022063772" sldId="329"/>
        </pc:sldMkLst>
        <pc:spChg chg="mod">
          <ac:chgData name="NGUYEN PHAM ANH THU" userId="baf72463-252b-4d5f-a6ca-5a6327a9888d" providerId="ADAL" clId="{5AC3B4FF-F44A-45EA-B755-9F4167457812}" dt="2022-07-22T12:54:36.376" v="928" actId="1076"/>
          <ac:spMkLst>
            <pc:docMk/>
            <pc:sldMk cId="4022063772" sldId="329"/>
            <ac:spMk id="4" creationId="{0D8E678F-CA1C-B39F-663E-4DECEEB0F2CC}"/>
          </ac:spMkLst>
        </pc:spChg>
        <pc:spChg chg="mod">
          <ac:chgData name="NGUYEN PHAM ANH THU" userId="baf72463-252b-4d5f-a6ca-5a6327a9888d" providerId="ADAL" clId="{5AC3B4FF-F44A-45EA-B755-9F4167457812}" dt="2022-07-22T12:57:26.363" v="971"/>
          <ac:spMkLst>
            <pc:docMk/>
            <pc:sldMk cId="4022063772" sldId="329"/>
            <ac:spMk id="23" creationId="{649D92E0-F91B-48DF-988D-680B77D0E7F4}"/>
          </ac:spMkLst>
        </pc:spChg>
        <pc:spChg chg="mod">
          <ac:chgData name="NGUYEN PHAM ANH THU" userId="baf72463-252b-4d5f-a6ca-5a6327a9888d" providerId="ADAL" clId="{5AC3B4FF-F44A-45EA-B755-9F4167457812}" dt="2022-07-22T12:57:26.363" v="971"/>
          <ac:spMkLst>
            <pc:docMk/>
            <pc:sldMk cId="4022063772" sldId="329"/>
            <ac:spMk id="28" creationId="{E4869318-614B-EFAE-CD70-970F7A094223}"/>
          </ac:spMkLst>
        </pc:spChg>
        <pc:spChg chg="add mod">
          <ac:chgData name="NGUYEN PHAM ANH THU" userId="baf72463-252b-4d5f-a6ca-5a6327a9888d" providerId="ADAL" clId="{5AC3B4FF-F44A-45EA-B755-9F4167457812}" dt="2022-07-22T12:57:59.734" v="981" actId="164"/>
          <ac:spMkLst>
            <pc:docMk/>
            <pc:sldMk cId="4022063772" sldId="329"/>
            <ac:spMk id="54" creationId="{FD0D2BA9-F870-D983-B3AD-952A645F8A25}"/>
          </ac:spMkLst>
        </pc:spChg>
        <pc:spChg chg="add mod ord">
          <ac:chgData name="NGUYEN PHAM ANH THU" userId="baf72463-252b-4d5f-a6ca-5a6327a9888d" providerId="ADAL" clId="{5AC3B4FF-F44A-45EA-B755-9F4167457812}" dt="2022-07-22T12:57:26.363" v="971"/>
          <ac:spMkLst>
            <pc:docMk/>
            <pc:sldMk cId="4022063772" sldId="329"/>
            <ac:spMk id="55" creationId="{A9736CAA-4538-53DD-570B-FEA575B73415}"/>
          </ac:spMkLst>
        </pc:spChg>
        <pc:spChg chg="add mod">
          <ac:chgData name="NGUYEN PHAM ANH THU" userId="baf72463-252b-4d5f-a6ca-5a6327a9888d" providerId="ADAL" clId="{5AC3B4FF-F44A-45EA-B755-9F4167457812}" dt="2022-07-22T12:57:59.734" v="981" actId="164"/>
          <ac:spMkLst>
            <pc:docMk/>
            <pc:sldMk cId="4022063772" sldId="329"/>
            <ac:spMk id="56" creationId="{B8BC3D89-38E1-5C1D-E71B-7B23A4ED5E47}"/>
          </ac:spMkLst>
        </pc:spChg>
        <pc:spChg chg="mod">
          <ac:chgData name="NGUYEN PHAM ANH THU" userId="baf72463-252b-4d5f-a6ca-5a6327a9888d" providerId="ADAL" clId="{5AC3B4FF-F44A-45EA-B755-9F4167457812}" dt="2022-07-22T12:59:09.362" v="1007" actId="20577"/>
          <ac:spMkLst>
            <pc:docMk/>
            <pc:sldMk cId="4022063772" sldId="329"/>
            <ac:spMk id="59" creationId="{00A6A6AE-2C3C-FE3F-6ACF-225A9FF8ADD8}"/>
          </ac:spMkLst>
        </pc:spChg>
        <pc:spChg chg="mod">
          <ac:chgData name="NGUYEN PHAM ANH THU" userId="baf72463-252b-4d5f-a6ca-5a6327a9888d" providerId="ADAL" clId="{5AC3B4FF-F44A-45EA-B755-9F4167457812}" dt="2022-07-22T12:56:57.103" v="954" actId="1076"/>
          <ac:spMkLst>
            <pc:docMk/>
            <pc:sldMk cId="4022063772" sldId="329"/>
            <ac:spMk id="60" creationId="{D8D9F5FC-E45E-7A06-9C68-D6C9E9088AF6}"/>
          </ac:spMkLst>
        </pc:spChg>
        <pc:spChg chg="del">
          <ac:chgData name="NGUYEN PHAM ANH THU" userId="baf72463-252b-4d5f-a6ca-5a6327a9888d" providerId="ADAL" clId="{5AC3B4FF-F44A-45EA-B755-9F4167457812}" dt="2022-07-22T12:53:16.182" v="911" actId="478"/>
          <ac:spMkLst>
            <pc:docMk/>
            <pc:sldMk cId="4022063772" sldId="329"/>
            <ac:spMk id="61" creationId="{C809855A-EBD7-2BF5-FB7C-9C96FCAEB756}"/>
          </ac:spMkLst>
        </pc:spChg>
        <pc:spChg chg="del mod">
          <ac:chgData name="NGUYEN PHAM ANH THU" userId="baf72463-252b-4d5f-a6ca-5a6327a9888d" providerId="ADAL" clId="{5AC3B4FF-F44A-45EA-B755-9F4167457812}" dt="2022-07-22T12:58:29.495" v="985" actId="478"/>
          <ac:spMkLst>
            <pc:docMk/>
            <pc:sldMk cId="4022063772" sldId="329"/>
            <ac:spMk id="62" creationId="{3C83092B-976F-227A-3367-531CEE0105C2}"/>
          </ac:spMkLst>
        </pc:spChg>
        <pc:spChg chg="del mod">
          <ac:chgData name="NGUYEN PHAM ANH THU" userId="baf72463-252b-4d5f-a6ca-5a6327a9888d" providerId="ADAL" clId="{5AC3B4FF-F44A-45EA-B755-9F4167457812}" dt="2022-07-22T12:56:39.138" v="949" actId="478"/>
          <ac:spMkLst>
            <pc:docMk/>
            <pc:sldMk cId="4022063772" sldId="329"/>
            <ac:spMk id="63" creationId="{95EEFB5F-DA01-F60E-27A9-44E137367447}"/>
          </ac:spMkLst>
        </pc:spChg>
        <pc:spChg chg="mod">
          <ac:chgData name="NGUYEN PHAM ANH THU" userId="baf72463-252b-4d5f-a6ca-5a6327a9888d" providerId="ADAL" clId="{5AC3B4FF-F44A-45EA-B755-9F4167457812}" dt="2022-07-22T12:59:24.912" v="1008" actId="1076"/>
          <ac:spMkLst>
            <pc:docMk/>
            <pc:sldMk cId="4022063772" sldId="329"/>
            <ac:spMk id="71" creationId="{CDE49D45-6A63-7357-3C99-44523CF43220}"/>
          </ac:spMkLst>
        </pc:spChg>
        <pc:spChg chg="add mod">
          <ac:chgData name="NGUYEN PHAM ANH THU" userId="baf72463-252b-4d5f-a6ca-5a6327a9888d" providerId="ADAL" clId="{5AC3B4FF-F44A-45EA-B755-9F4167457812}" dt="2022-07-22T12:58:41.026" v="987" actId="1076"/>
          <ac:spMkLst>
            <pc:docMk/>
            <pc:sldMk cId="4022063772" sldId="329"/>
            <ac:spMk id="78" creationId="{622967F8-951A-20E6-F922-68F5A8DA2065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5" creationId="{8092A53E-12C7-95B3-090C-60F1D257813B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6" creationId="{379AA453-EDFB-DB95-C3DA-B89EF2957E64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7" creationId="{E783FF83-6220-7F6A-4F39-2BE92EF49809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8" creationId="{2BE409BD-B72F-08D0-8B41-3E15CAE2D711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09" creationId="{EA78F00F-8E83-F545-15C8-505BE74E3F1C}"/>
          </ac:spMkLst>
        </pc:spChg>
        <pc:spChg chg="mod">
          <ac:chgData name="NGUYEN PHAM ANH THU" userId="baf72463-252b-4d5f-a6ca-5a6327a9888d" providerId="ADAL" clId="{5AC3B4FF-F44A-45EA-B755-9F4167457812}" dt="2022-07-22T12:58:27.427" v="984"/>
          <ac:spMkLst>
            <pc:docMk/>
            <pc:sldMk cId="4022063772" sldId="329"/>
            <ac:spMk id="110" creationId="{AECD6857-1A12-827D-A426-45E4BC2464D4}"/>
          </ac:spMkLst>
        </pc:spChg>
        <pc:grpChg chg="mod">
          <ac:chgData name="NGUYEN PHAM ANH THU" userId="baf72463-252b-4d5f-a6ca-5a6327a9888d" providerId="ADAL" clId="{5AC3B4FF-F44A-45EA-B755-9F4167457812}" dt="2022-07-22T12:57:26.363" v="971"/>
          <ac:grpSpMkLst>
            <pc:docMk/>
            <pc:sldMk cId="4022063772" sldId="329"/>
            <ac:grpSpMk id="2" creationId="{C7350D49-1A39-89DF-291D-20761527C1AF}"/>
          </ac:grpSpMkLst>
        </pc:grpChg>
        <pc:grpChg chg="mod">
          <ac:chgData name="NGUYEN PHAM ANH THU" userId="baf72463-252b-4d5f-a6ca-5a6327a9888d" providerId="ADAL" clId="{5AC3B4FF-F44A-45EA-B755-9F4167457812}" dt="2022-07-22T12:56:49.951" v="952" actId="1076"/>
          <ac:grpSpMkLst>
            <pc:docMk/>
            <pc:sldMk cId="4022063772" sldId="329"/>
            <ac:grpSpMk id="6" creationId="{90894BC8-3135-DE22-D2E6-613707DFF291}"/>
          </ac:grpSpMkLst>
        </pc:grpChg>
        <pc:grpChg chg="del">
          <ac:chgData name="NGUYEN PHAM ANH THU" userId="baf72463-252b-4d5f-a6ca-5a6327a9888d" providerId="ADAL" clId="{5AC3B4FF-F44A-45EA-B755-9F4167457812}" dt="2022-07-22T12:53:14.077" v="910" actId="478"/>
          <ac:grpSpMkLst>
            <pc:docMk/>
            <pc:sldMk cId="4022063772" sldId="329"/>
            <ac:grpSpMk id="7" creationId="{A496D798-F3D1-41BD-F756-DF138CB72AE9}"/>
          </ac:grpSpMkLst>
        </pc:grpChg>
        <pc:grpChg chg="del mod">
          <ac:chgData name="NGUYEN PHAM ANH THU" userId="baf72463-252b-4d5f-a6ca-5a6327a9888d" providerId="ADAL" clId="{5AC3B4FF-F44A-45EA-B755-9F4167457812}" dt="2022-07-22T12:58:29.495" v="985" actId="478"/>
          <ac:grpSpMkLst>
            <pc:docMk/>
            <pc:sldMk cId="4022063772" sldId="329"/>
            <ac:grpSpMk id="8" creationId="{A182489C-3C14-9571-185F-2F02B28CB2CD}"/>
          </ac:grpSpMkLst>
        </pc:grpChg>
        <pc:grpChg chg="add mod">
          <ac:chgData name="NGUYEN PHAM ANH THU" userId="baf72463-252b-4d5f-a6ca-5a6327a9888d" providerId="ADAL" clId="{5AC3B4FF-F44A-45EA-B755-9F4167457812}" dt="2022-07-22T12:57:59.734" v="981" actId="164"/>
          <ac:grpSpMkLst>
            <pc:docMk/>
            <pc:sldMk cId="4022063772" sldId="329"/>
            <ac:grpSpMk id="9" creationId="{BDA47512-FE59-2440-BBAA-C23759428BB5}"/>
          </ac:grpSpMkLst>
        </pc:grpChg>
        <pc:grpChg chg="add mod">
          <ac:chgData name="NGUYEN PHAM ANH THU" userId="baf72463-252b-4d5f-a6ca-5a6327a9888d" providerId="ADAL" clId="{5AC3B4FF-F44A-45EA-B755-9F4167457812}" dt="2022-07-22T12:58:06.121" v="983" actId="1076"/>
          <ac:grpSpMkLst>
            <pc:docMk/>
            <pc:sldMk cId="4022063772" sldId="329"/>
            <ac:grpSpMk id="58" creationId="{54AEEA9D-1FA5-5169-E38E-CB7611480E82}"/>
          </ac:grpSpMkLst>
        </pc:grpChg>
        <pc:grpChg chg="del">
          <ac:chgData name="NGUYEN PHAM ANH THU" userId="baf72463-252b-4d5f-a6ca-5a6327a9888d" providerId="ADAL" clId="{5AC3B4FF-F44A-45EA-B755-9F4167457812}" dt="2022-07-22T12:53:12.160" v="909" actId="478"/>
          <ac:grpSpMkLst>
            <pc:docMk/>
            <pc:sldMk cId="4022063772" sldId="329"/>
            <ac:grpSpMk id="64" creationId="{B7C5BA30-88BB-ED0D-37EA-755A738540F8}"/>
          </ac:grpSpMkLst>
        </pc:grpChg>
        <pc:grpChg chg="del mod">
          <ac:chgData name="NGUYEN PHAM ANH THU" userId="baf72463-252b-4d5f-a6ca-5a6327a9888d" providerId="ADAL" clId="{5AC3B4FF-F44A-45EA-B755-9F4167457812}" dt="2022-07-22T12:56:39.138" v="949" actId="478"/>
          <ac:grpSpMkLst>
            <pc:docMk/>
            <pc:sldMk cId="4022063772" sldId="329"/>
            <ac:grpSpMk id="91" creationId="{B7832492-C0C2-ACF7-19C6-4918C07E04E2}"/>
          </ac:grpSpMkLst>
        </pc:grpChg>
        <pc:grpChg chg="add mod">
          <ac:chgData name="NGUYEN PHAM ANH THU" userId="baf72463-252b-4d5f-a6ca-5a6327a9888d" providerId="ADAL" clId="{5AC3B4FF-F44A-45EA-B755-9F4167457812}" dt="2022-07-22T12:58:34.607" v="986" actId="1076"/>
          <ac:grpSpMkLst>
            <pc:docMk/>
            <pc:sldMk cId="4022063772" sldId="329"/>
            <ac:grpSpMk id="104" creationId="{779E2EC9-1C13-DD58-B602-908530F851DB}"/>
          </ac:grpSpMkLst>
        </pc:grpChg>
      </pc:sldChg>
      <pc:sldChg chg="addSp delSp modSp add mo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77606022" sldId="330"/>
        </pc:sldMkLst>
        <pc:spChg chg="add mod">
          <ac:chgData name="NGUYEN PHAM ANH THU" userId="baf72463-252b-4d5f-a6ca-5a6327a9888d" providerId="ADAL" clId="{5AC3B4FF-F44A-45EA-B755-9F4167457812}" dt="2022-07-22T13:00:28.897" v="1019" actId="1076"/>
          <ac:spMkLst>
            <pc:docMk/>
            <pc:sldMk cId="77606022" sldId="330"/>
            <ac:spMk id="27" creationId="{DF0778A8-A0EB-941F-38AA-724557EB7D1F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0" creationId="{BC67EE76-DF60-4468-BAF3-0C09EB743467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1" creationId="{ACA3114F-279D-DE09-60A4-052FBB0F3182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2" creationId="{8C83BFDE-4CE5-B600-75AF-90E04B4EE87D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3" creationId="{7812A72C-FE58-EA01-B906-392FF0F4DB9C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4" creationId="{EA08CB7E-25E4-5EA2-7D24-78A4D9E20917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5" creationId="{8C220F5A-F001-8F82-2262-AA7EC5872C48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6" creationId="{29FFBD87-DB80-6593-2F53-319644968972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7" creationId="{16F2EEE7-7F81-DD6B-74E4-C6E27104C6E5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8" creationId="{D45C611F-3F15-5E7E-141C-00CA8CC0FB8E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39" creationId="{B7D76FB1-B951-17BC-D2A1-EEC8C635099D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40" creationId="{7EEA420E-AF2A-BBFF-64FC-9F9D03BE2475}"/>
          </ac:spMkLst>
        </pc:spChg>
        <pc:spChg chg="mod">
          <ac:chgData name="NGUYEN PHAM ANH THU" userId="baf72463-252b-4d5f-a6ca-5a6327a9888d" providerId="ADAL" clId="{5AC3B4FF-F44A-45EA-B755-9F4167457812}" dt="2022-07-22T13:00:20.564" v="1017"/>
          <ac:spMkLst>
            <pc:docMk/>
            <pc:sldMk cId="77606022" sldId="330"/>
            <ac:spMk id="41" creationId="{2F989809-97AF-7183-F620-B3C6B356D2AE}"/>
          </ac:spMkLst>
        </pc:spChg>
        <pc:spChg chg="add mod">
          <ac:chgData name="NGUYEN PHAM ANH THU" userId="baf72463-252b-4d5f-a6ca-5a6327a9888d" providerId="ADAL" clId="{5AC3B4FF-F44A-45EA-B755-9F4167457812}" dt="2022-07-22T13:01:29.496" v="1043" actId="1076"/>
          <ac:spMkLst>
            <pc:docMk/>
            <pc:sldMk cId="77606022" sldId="330"/>
            <ac:spMk id="42" creationId="{3FE51DBE-3374-78F0-E555-4041FE1A538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4" creationId="{C864F80C-A85C-0EB5-9B8C-AEA11687D169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5" creationId="{49F4533A-13AB-CDD0-0E35-7CBCBD6AA07A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6" creationId="{A8B85734-BB16-6952-807F-70BDB66C6949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7" creationId="{6237D777-8EB2-1643-82E4-9971F6F56A64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8" creationId="{ECED5A99-C150-7CD3-A9E0-BC44C87DCFA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49" creationId="{79A72296-F9EC-3D70-7F00-06C6C89697B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0" creationId="{1386ADF6-C500-04DC-1B9F-7CF6CC8C079C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1" creationId="{2D967C5A-23E4-EABF-15CB-DE288306985B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2" creationId="{21A46AFC-57AF-7501-6D9A-5EA4BC1EFE60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3" creationId="{26F759D2-9972-7330-5681-66CE2646C9D3}"/>
          </ac:spMkLst>
        </pc:spChg>
        <pc:spChg chg="mod">
          <ac:chgData name="NGUYEN PHAM ANH THU" userId="baf72463-252b-4d5f-a6ca-5a6327a9888d" providerId="ADAL" clId="{5AC3B4FF-F44A-45EA-B755-9F4167457812}" dt="2022-07-22T13:00:43.674" v="1034" actId="20577"/>
          <ac:spMkLst>
            <pc:docMk/>
            <pc:sldMk cId="77606022" sldId="330"/>
            <ac:spMk id="54" creationId="{FD0D2BA9-F870-D983-B3AD-952A645F8A25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5" creationId="{D2776EA6-1670-796F-26A8-9456FE2DDE52}"/>
          </ac:spMkLst>
        </pc:spChg>
        <pc:spChg chg="mod">
          <ac:chgData name="NGUYEN PHAM ANH THU" userId="baf72463-252b-4d5f-a6ca-5a6327a9888d" providerId="ADAL" clId="{5AC3B4FF-F44A-45EA-B755-9F4167457812}" dt="2022-07-22T13:00:50.741" v="1035" actId="1076"/>
          <ac:spMkLst>
            <pc:docMk/>
            <pc:sldMk cId="77606022" sldId="330"/>
            <ac:spMk id="56" creationId="{B8BC3D89-38E1-5C1D-E71B-7B23A4ED5E47}"/>
          </ac:spMkLst>
        </pc:spChg>
        <pc:spChg chg="mod">
          <ac:chgData name="NGUYEN PHAM ANH THU" userId="baf72463-252b-4d5f-a6ca-5a6327a9888d" providerId="ADAL" clId="{5AC3B4FF-F44A-45EA-B755-9F4167457812}" dt="2022-07-22T13:01:15.072" v="1040"/>
          <ac:spMkLst>
            <pc:docMk/>
            <pc:sldMk cId="77606022" sldId="330"/>
            <ac:spMk id="57" creationId="{DB0C2B32-7F09-7CB1-EF38-B011B982A296}"/>
          </ac:spMkLst>
        </pc:spChg>
        <pc:spChg chg="mod">
          <ac:chgData name="NGUYEN PHAM ANH THU" userId="baf72463-252b-4d5f-a6ca-5a6327a9888d" providerId="ADAL" clId="{5AC3B4FF-F44A-45EA-B755-9F4167457812}" dt="2022-07-22T13:01:07.536" v="1039" actId="20577"/>
          <ac:spMkLst>
            <pc:docMk/>
            <pc:sldMk cId="77606022" sldId="330"/>
            <ac:spMk id="59" creationId="{00A6A6AE-2C3C-FE3F-6ACF-225A9FF8ADD8}"/>
          </ac:spMkLst>
        </pc:spChg>
        <pc:spChg chg="del">
          <ac:chgData name="NGUYEN PHAM ANH THU" userId="baf72463-252b-4d5f-a6ca-5a6327a9888d" providerId="ADAL" clId="{5AC3B4FF-F44A-45EA-B755-9F4167457812}" dt="2022-07-22T13:00:11.162" v="1016" actId="478"/>
          <ac:spMkLst>
            <pc:docMk/>
            <pc:sldMk cId="77606022" sldId="330"/>
            <ac:spMk id="60" creationId="{D8D9F5FC-E45E-7A06-9C68-D6C9E9088AF6}"/>
          </ac:spMkLst>
        </pc:spChg>
        <pc:spChg chg="mod">
          <ac:chgData name="NGUYEN PHAM ANH THU" userId="baf72463-252b-4d5f-a6ca-5a6327a9888d" providerId="ADAL" clId="{5AC3B4FF-F44A-45EA-B755-9F4167457812}" dt="2022-07-22T13:01:07.536" v="1039" actId="20577"/>
          <ac:spMkLst>
            <pc:docMk/>
            <pc:sldMk cId="77606022" sldId="330"/>
            <ac:spMk id="71" creationId="{CDE49D45-6A63-7357-3C99-44523CF43220}"/>
          </ac:spMkLst>
        </pc:spChg>
        <pc:spChg chg="del">
          <ac:chgData name="NGUYEN PHAM ANH THU" userId="baf72463-252b-4d5f-a6ca-5a6327a9888d" providerId="ADAL" clId="{5AC3B4FF-F44A-45EA-B755-9F4167457812}" dt="2022-07-22T13:00:11.162" v="1016" actId="478"/>
          <ac:spMkLst>
            <pc:docMk/>
            <pc:sldMk cId="77606022" sldId="330"/>
            <ac:spMk id="78" creationId="{622967F8-951A-20E6-F922-68F5A8DA2065}"/>
          </ac:spMkLst>
        </pc:spChg>
        <pc:grpChg chg="del">
          <ac:chgData name="NGUYEN PHAM ANH THU" userId="baf72463-252b-4d5f-a6ca-5a6327a9888d" providerId="ADAL" clId="{5AC3B4FF-F44A-45EA-B755-9F4167457812}" dt="2022-07-22T13:00:11.162" v="1016" actId="478"/>
          <ac:grpSpMkLst>
            <pc:docMk/>
            <pc:sldMk cId="77606022" sldId="330"/>
            <ac:grpSpMk id="6" creationId="{90894BC8-3135-DE22-D2E6-613707DFF291}"/>
          </ac:grpSpMkLst>
        </pc:grpChg>
        <pc:grpChg chg="add mod">
          <ac:chgData name="NGUYEN PHAM ANH THU" userId="baf72463-252b-4d5f-a6ca-5a6327a9888d" providerId="ADAL" clId="{5AC3B4FF-F44A-45EA-B755-9F4167457812}" dt="2022-07-22T13:00:25.192" v="1018" actId="1076"/>
          <ac:grpSpMkLst>
            <pc:docMk/>
            <pc:sldMk cId="77606022" sldId="330"/>
            <ac:grpSpMk id="29" creationId="{E33043F5-AD5A-456A-5916-AE28B431AA16}"/>
          </ac:grpSpMkLst>
        </pc:grpChg>
        <pc:grpChg chg="add mod">
          <ac:chgData name="NGUYEN PHAM ANH THU" userId="baf72463-252b-4d5f-a6ca-5a6327a9888d" providerId="ADAL" clId="{5AC3B4FF-F44A-45EA-B755-9F4167457812}" dt="2022-07-22T13:01:29.496" v="1043" actId="1076"/>
          <ac:grpSpMkLst>
            <pc:docMk/>
            <pc:sldMk cId="77606022" sldId="330"/>
            <ac:grpSpMk id="43" creationId="{57586FF3-D62A-BB4F-E5AE-C7470217F02F}"/>
          </ac:grpSpMkLst>
        </pc:grpChg>
        <pc:grpChg chg="mod">
          <ac:chgData name="NGUYEN PHAM ANH THU" userId="baf72463-252b-4d5f-a6ca-5a6327a9888d" providerId="ADAL" clId="{5AC3B4FF-F44A-45EA-B755-9F4167457812}" dt="2022-07-22T13:01:29.496" v="1043" actId="1076"/>
          <ac:grpSpMkLst>
            <pc:docMk/>
            <pc:sldMk cId="77606022" sldId="330"/>
            <ac:grpSpMk id="58" creationId="{54AEEA9D-1FA5-5169-E38E-CB7611480E82}"/>
          </ac:grpSpMkLst>
        </pc:grpChg>
        <pc:grpChg chg="del">
          <ac:chgData name="NGUYEN PHAM ANH THU" userId="baf72463-252b-4d5f-a6ca-5a6327a9888d" providerId="ADAL" clId="{5AC3B4FF-F44A-45EA-B755-9F4167457812}" dt="2022-07-22T13:00:11.162" v="1016" actId="478"/>
          <ac:grpSpMkLst>
            <pc:docMk/>
            <pc:sldMk cId="77606022" sldId="330"/>
            <ac:grpSpMk id="104" creationId="{779E2EC9-1C13-DD58-B602-908530F851DB}"/>
          </ac:grpSpMkLst>
        </pc:grpChg>
      </pc:sldChg>
      <pc:sldChg chg="addSp modSp add mod or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2848860974" sldId="331"/>
        </pc:sldMkLst>
        <pc:picChg chg="add mod">
          <ac:chgData name="NGUYEN PHAM ANH THU" userId="baf72463-252b-4d5f-a6ca-5a6327a9888d" providerId="ADAL" clId="{5AC3B4FF-F44A-45EA-B755-9F4167457812}" dt="2022-07-22T13:03:16.286" v="1067" actId="1076"/>
          <ac:picMkLst>
            <pc:docMk/>
            <pc:sldMk cId="2848860974" sldId="331"/>
            <ac:picMk id="7" creationId="{BA1B3BA8-3F8A-0BEB-3DB2-38944C89C05A}"/>
          </ac:picMkLst>
        </pc:pic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134641906" sldId="332"/>
        </pc:sldMkLst>
        <pc:spChg chg="mod">
          <ac:chgData name="NGUYEN PHAM ANH THU" userId="baf72463-252b-4d5f-a6ca-5a6327a9888d" providerId="ADAL" clId="{5AC3B4FF-F44A-45EA-B755-9F4167457812}" dt="2022-07-22T13:03:44.938" v="1072" actId="20577"/>
          <ac:spMkLst>
            <pc:docMk/>
            <pc:sldMk cId="4134641906" sldId="332"/>
            <ac:spMk id="22" creationId="{08F05FE8-1D8B-8121-6D1D-24B96EF1EA69}"/>
          </ac:spMkLst>
        </pc:spChg>
        <pc:spChg chg="mod">
          <ac:chgData name="NGUYEN PHAM ANH THU" userId="baf72463-252b-4d5f-a6ca-5a6327a9888d" providerId="ADAL" clId="{5AC3B4FF-F44A-45EA-B755-9F4167457812}" dt="2022-07-22T13:04:18.734" v="1107" actId="20577"/>
          <ac:spMkLst>
            <pc:docMk/>
            <pc:sldMk cId="4134641906" sldId="332"/>
            <ac:spMk id="23" creationId="{649D92E0-F91B-48DF-988D-680B77D0E7F4}"/>
          </ac:spMkLst>
        </pc:spChg>
        <pc:spChg chg="mod">
          <ac:chgData name="NGUYEN PHAM ANH THU" userId="baf72463-252b-4d5f-a6ca-5a6327a9888d" providerId="ADAL" clId="{5AC3B4FF-F44A-45EA-B755-9F4167457812}" dt="2022-07-22T13:04:28.478" v="1109" actId="1076"/>
          <ac:spMkLst>
            <pc:docMk/>
            <pc:sldMk cId="4134641906" sldId="332"/>
            <ac:spMk id="28" creationId="{E4869318-614B-EFAE-CD70-970F7A094223}"/>
          </ac:spMkLst>
        </pc:spChg>
        <pc:spChg chg="add mod ord">
          <ac:chgData name="NGUYEN PHAM ANH THU" userId="baf72463-252b-4d5f-a6ca-5a6327a9888d" providerId="ADAL" clId="{5AC3B4FF-F44A-45EA-B755-9F4167457812}" dt="2022-07-22T13:17:15.322" v="1187" actId="164"/>
          <ac:spMkLst>
            <pc:docMk/>
            <pc:sldMk cId="4134641906" sldId="332"/>
            <ac:spMk id="33" creationId="{5F97797E-C203-3680-F3B0-7BF4A974F74A}"/>
          </ac:spMkLst>
        </pc:spChg>
        <pc:spChg chg="add mod">
          <ac:chgData name="NGUYEN PHAM ANH THU" userId="baf72463-252b-4d5f-a6ca-5a6327a9888d" providerId="ADAL" clId="{5AC3B4FF-F44A-45EA-B755-9F4167457812}" dt="2022-07-22T13:24:41.999" v="1298" actId="164"/>
          <ac:spMkLst>
            <pc:docMk/>
            <pc:sldMk cId="4134641906" sldId="332"/>
            <ac:spMk id="38" creationId="{B15716D1-4829-03D7-CC81-416FEBB4C31A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0" creationId="{D8D9F5FC-E45E-7A06-9C68-D6C9E9088AF6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1" creationId="{C809855A-EBD7-2BF5-FB7C-9C96FCAEB756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2" creationId="{3C83092B-976F-227A-3367-531CEE0105C2}"/>
          </ac:spMkLst>
        </pc:spChg>
        <pc:spChg chg="del">
          <ac:chgData name="NGUYEN PHAM ANH THU" userId="baf72463-252b-4d5f-a6ca-5a6327a9888d" providerId="ADAL" clId="{5AC3B4FF-F44A-45EA-B755-9F4167457812}" dt="2022-07-22T13:04:41.067" v="1111" actId="478"/>
          <ac:spMkLst>
            <pc:docMk/>
            <pc:sldMk cId="4134641906" sldId="332"/>
            <ac:spMk id="63" creationId="{95EEFB5F-DA01-F60E-27A9-44E137367447}"/>
          </ac:spMkLst>
        </pc:spChg>
        <pc:spChg chg="mod topLvl">
          <ac:chgData name="NGUYEN PHAM ANH THU" userId="baf72463-252b-4d5f-a6ca-5a6327a9888d" providerId="ADAL" clId="{5AC3B4FF-F44A-45EA-B755-9F4167457812}" dt="2022-07-22T13:19:46.235" v="1214" actId="164"/>
          <ac:spMkLst>
            <pc:docMk/>
            <pc:sldMk cId="4134641906" sldId="332"/>
            <ac:spMk id="106" creationId="{596EA248-A792-1C0F-18AF-2B0B638E6BA1}"/>
          </ac:spMkLst>
        </pc:spChg>
        <pc:spChg chg="add mod">
          <ac:chgData name="NGUYEN PHAM ANH THU" userId="baf72463-252b-4d5f-a6ca-5a6327a9888d" providerId="ADAL" clId="{5AC3B4FF-F44A-45EA-B755-9F4167457812}" dt="2022-07-22T13:21:00.892" v="1241" actId="164"/>
          <ac:spMkLst>
            <pc:docMk/>
            <pc:sldMk cId="4134641906" sldId="332"/>
            <ac:spMk id="114" creationId="{BA865F9D-E93C-EF92-EA05-21F16620E0E2}"/>
          </ac:spMkLst>
        </pc:spChg>
        <pc:spChg chg="add mod">
          <ac:chgData name="NGUYEN PHAM ANH THU" userId="baf72463-252b-4d5f-a6ca-5a6327a9888d" providerId="ADAL" clId="{5AC3B4FF-F44A-45EA-B755-9F4167457812}" dt="2022-07-22T13:24:31.622" v="1294" actId="164"/>
          <ac:spMkLst>
            <pc:docMk/>
            <pc:sldMk cId="4134641906" sldId="332"/>
            <ac:spMk id="119" creationId="{4DDF8F05-1017-71C8-AFEC-C6627032A6AA}"/>
          </ac:spMkLst>
        </pc:spChg>
        <pc:spChg chg="add mod">
          <ac:chgData name="NGUYEN PHAM ANH THU" userId="baf72463-252b-4d5f-a6ca-5a6327a9888d" providerId="ADAL" clId="{5AC3B4FF-F44A-45EA-B755-9F4167457812}" dt="2022-07-22T13:24:33.620" v="1295" actId="164"/>
          <ac:spMkLst>
            <pc:docMk/>
            <pc:sldMk cId="4134641906" sldId="332"/>
            <ac:spMk id="120" creationId="{D6582C82-F0D6-3A98-580F-810488154C6A}"/>
          </ac:spMkLst>
        </pc:spChg>
        <pc:spChg chg="add mod">
          <ac:chgData name="NGUYEN PHAM ANH THU" userId="baf72463-252b-4d5f-a6ca-5a6327a9888d" providerId="ADAL" clId="{5AC3B4FF-F44A-45EA-B755-9F4167457812}" dt="2022-07-22T13:24:58.837" v="1302" actId="1076"/>
          <ac:spMkLst>
            <pc:docMk/>
            <pc:sldMk cId="4134641906" sldId="332"/>
            <ac:spMk id="121" creationId="{EA8D3D7A-F1D5-EFB7-C267-4B900C5D712D}"/>
          </ac:spMkLst>
        </pc:spChg>
        <pc:spChg chg="add mod">
          <ac:chgData name="NGUYEN PHAM ANH THU" userId="baf72463-252b-4d5f-a6ca-5a6327a9888d" providerId="ADAL" clId="{5AC3B4FF-F44A-45EA-B755-9F4167457812}" dt="2022-07-22T13:25:12.157" v="1305" actId="1076"/>
          <ac:spMkLst>
            <pc:docMk/>
            <pc:sldMk cId="4134641906" sldId="332"/>
            <ac:spMk id="122" creationId="{A9B3CB14-05BC-2CDA-3DC3-2DDD47AB833B}"/>
          </ac:spMkLst>
        </pc:spChg>
        <pc:spChg chg="add mod">
          <ac:chgData name="NGUYEN PHAM ANH THU" userId="baf72463-252b-4d5f-a6ca-5a6327a9888d" providerId="ADAL" clId="{5AC3B4FF-F44A-45EA-B755-9F4167457812}" dt="2022-07-22T13:25:26.378" v="1308" actId="20577"/>
          <ac:spMkLst>
            <pc:docMk/>
            <pc:sldMk cId="4134641906" sldId="332"/>
            <ac:spMk id="123" creationId="{9605F873-47D0-0C2E-B7AD-FF4E8B0CA0F0}"/>
          </ac:spMkLst>
        </pc:spChg>
        <pc:spChg chg="mod">
          <ac:chgData name="NGUYEN PHAM ANH THU" userId="baf72463-252b-4d5f-a6ca-5a6327a9888d" providerId="ADAL" clId="{5AC3B4FF-F44A-45EA-B755-9F4167457812}" dt="2022-07-22T13:40:39.496" v="1512"/>
          <ac:spMkLst>
            <pc:docMk/>
            <pc:sldMk cId="4134641906" sldId="332"/>
            <ac:spMk id="125" creationId="{81B0CD81-54BD-7133-F42E-3F1B9536BF05}"/>
          </ac:spMkLst>
        </pc:spChg>
        <pc:grpChg chg="mod">
          <ac:chgData name="NGUYEN PHAM ANH THU" userId="baf72463-252b-4d5f-a6ca-5a6327a9888d" providerId="ADAL" clId="{5AC3B4FF-F44A-45EA-B755-9F4167457812}" dt="2022-07-22T13:22:50.774" v="1276" actId="1076"/>
          <ac:grpSpMkLst>
            <pc:docMk/>
            <pc:sldMk cId="4134641906" sldId="332"/>
            <ac:grpSpMk id="2" creationId="{C7350D49-1A39-89DF-291D-20761527C1AF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6" creationId="{90894BC8-3135-DE22-D2E6-613707DFF291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7" creationId="{A496D798-F3D1-41BD-F756-DF138CB72AE9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8" creationId="{A182489C-3C14-9571-185F-2F02B28CB2CD}"/>
          </ac:grpSpMkLst>
        </pc:grpChg>
        <pc:grpChg chg="add mod">
          <ac:chgData name="NGUYEN PHAM ANH THU" userId="baf72463-252b-4d5f-a6ca-5a6327a9888d" providerId="ADAL" clId="{5AC3B4FF-F44A-45EA-B755-9F4167457812}" dt="2022-07-22T13:17:15.322" v="1187" actId="164"/>
          <ac:grpSpMkLst>
            <pc:docMk/>
            <pc:sldMk cId="4134641906" sldId="332"/>
            <ac:grpSpMk id="32" creationId="{11B1E990-729C-89C0-A8E4-DC04A8212647}"/>
          </ac:grpSpMkLst>
        </pc:grpChg>
        <pc:grpChg chg="add mod">
          <ac:chgData name="NGUYEN PHAM ANH THU" userId="baf72463-252b-4d5f-a6ca-5a6327a9888d" providerId="ADAL" clId="{5AC3B4FF-F44A-45EA-B755-9F4167457812}" dt="2022-07-22T13:24:41.999" v="1298" actId="164"/>
          <ac:grpSpMkLst>
            <pc:docMk/>
            <pc:sldMk cId="4134641906" sldId="332"/>
            <ac:grpSpMk id="34" creationId="{B4E08C74-D6A7-C077-9D14-B50E4A41879D}"/>
          </ac:grpSpMkLst>
        </pc:grpChg>
        <pc:grpChg chg="add del mod">
          <ac:chgData name="NGUYEN PHAM ANH THU" userId="baf72463-252b-4d5f-a6ca-5a6327a9888d" providerId="ADAL" clId="{5AC3B4FF-F44A-45EA-B755-9F4167457812}" dt="2022-07-22T13:17:40.565" v="1194" actId="165"/>
          <ac:grpSpMkLst>
            <pc:docMk/>
            <pc:sldMk cId="4134641906" sldId="332"/>
            <ac:grpSpMk id="35" creationId="{EC8CF65C-35E5-9EAC-C1BB-153763E6D4AA}"/>
          </ac:grpSpMkLst>
        </pc:grpChg>
        <pc:grpChg chg="add mod">
          <ac:chgData name="NGUYEN PHAM ANH THU" userId="baf72463-252b-4d5f-a6ca-5a6327a9888d" providerId="ADAL" clId="{5AC3B4FF-F44A-45EA-B755-9F4167457812}" dt="2022-07-22T13:24:31.622" v="1294" actId="164"/>
          <ac:grpSpMkLst>
            <pc:docMk/>
            <pc:sldMk cId="4134641906" sldId="332"/>
            <ac:grpSpMk id="36" creationId="{E7FF8AB8-42B8-BE39-C997-F9DF2F9E9E92}"/>
          </ac:grpSpMkLst>
        </pc:grpChg>
        <pc:grpChg chg="add mod">
          <ac:chgData name="NGUYEN PHAM ANH THU" userId="baf72463-252b-4d5f-a6ca-5a6327a9888d" providerId="ADAL" clId="{5AC3B4FF-F44A-45EA-B755-9F4167457812}" dt="2022-07-22T13:24:33.620" v="1295" actId="164"/>
          <ac:grpSpMkLst>
            <pc:docMk/>
            <pc:sldMk cId="4134641906" sldId="332"/>
            <ac:grpSpMk id="37" creationId="{3CD08474-B6C6-FB6D-586E-30B9A3D3334F}"/>
          </ac:grpSpMkLst>
        </pc:grpChg>
        <pc:grpChg chg="add mod">
          <ac:chgData name="NGUYEN PHAM ANH THU" userId="baf72463-252b-4d5f-a6ca-5a6327a9888d" providerId="ADAL" clId="{5AC3B4FF-F44A-45EA-B755-9F4167457812}" dt="2022-07-22T13:24:31.622" v="1294" actId="164"/>
          <ac:grpSpMkLst>
            <pc:docMk/>
            <pc:sldMk cId="4134641906" sldId="332"/>
            <ac:grpSpMk id="39" creationId="{D0D44D8E-5965-A51D-1FD5-E41D5DB764AD}"/>
          </ac:grpSpMkLst>
        </pc:grpChg>
        <pc:grpChg chg="add mod">
          <ac:chgData name="NGUYEN PHAM ANH THU" userId="baf72463-252b-4d5f-a6ca-5a6327a9888d" providerId="ADAL" clId="{5AC3B4FF-F44A-45EA-B755-9F4167457812}" dt="2022-07-22T13:24:33.620" v="1295" actId="164"/>
          <ac:grpSpMkLst>
            <pc:docMk/>
            <pc:sldMk cId="4134641906" sldId="332"/>
            <ac:grpSpMk id="40" creationId="{F277927A-AD93-9027-D560-8CF5B225F7DE}"/>
          </ac:grpSpMkLst>
        </pc:grpChg>
        <pc:grpChg chg="add mod">
          <ac:chgData name="NGUYEN PHAM ANH THU" userId="baf72463-252b-4d5f-a6ca-5a6327a9888d" providerId="ADAL" clId="{5AC3B4FF-F44A-45EA-B755-9F4167457812}" dt="2022-07-22T13:24:41.999" v="1298" actId="164"/>
          <ac:grpSpMkLst>
            <pc:docMk/>
            <pc:sldMk cId="4134641906" sldId="332"/>
            <ac:grpSpMk id="41" creationId="{5038AB78-920F-F976-73D9-30A9AE6DD00C}"/>
          </ac:grpSpMkLst>
        </pc:grpChg>
        <pc:grpChg chg="mod">
          <ac:chgData name="NGUYEN PHAM ANH THU" userId="baf72463-252b-4d5f-a6ca-5a6327a9888d" providerId="ADAL" clId="{5AC3B4FF-F44A-45EA-B755-9F4167457812}" dt="2022-07-22T13:26:35.326" v="1320" actId="1076"/>
          <ac:grpSpMkLst>
            <pc:docMk/>
            <pc:sldMk cId="4134641906" sldId="332"/>
            <ac:grpSpMk id="64" creationId="{B7C5BA30-88BB-ED0D-37EA-755A738540F8}"/>
          </ac:grpSpMkLst>
        </pc:grpChg>
        <pc:grpChg chg="del">
          <ac:chgData name="NGUYEN PHAM ANH THU" userId="baf72463-252b-4d5f-a6ca-5a6327a9888d" providerId="ADAL" clId="{5AC3B4FF-F44A-45EA-B755-9F4167457812}" dt="2022-07-22T13:04:41.067" v="1111" actId="478"/>
          <ac:grpSpMkLst>
            <pc:docMk/>
            <pc:sldMk cId="4134641906" sldId="332"/>
            <ac:grpSpMk id="91" creationId="{B7832492-C0C2-ACF7-19C6-4918C07E04E2}"/>
          </ac:grpSpMkLst>
        </pc:grpChg>
        <pc:grpChg chg="add del mod">
          <ac:chgData name="NGUYEN PHAM ANH THU" userId="baf72463-252b-4d5f-a6ca-5a6327a9888d" providerId="ADAL" clId="{5AC3B4FF-F44A-45EA-B755-9F4167457812}" dt="2022-07-22T13:17:29.331" v="1192" actId="165"/>
          <ac:grpSpMkLst>
            <pc:docMk/>
            <pc:sldMk cId="4134641906" sldId="332"/>
            <ac:grpSpMk id="105" creationId="{920DAD9F-0C66-CDB7-82E6-86C5027E25BB}"/>
          </ac:grpSpMkLst>
        </pc:grpChg>
        <pc:grpChg chg="del mod topLvl">
          <ac:chgData name="NGUYEN PHAM ANH THU" userId="baf72463-252b-4d5f-a6ca-5a6327a9888d" providerId="ADAL" clId="{5AC3B4FF-F44A-45EA-B755-9F4167457812}" dt="2022-07-22T13:17:45.838" v="1197" actId="165"/>
          <ac:grpSpMkLst>
            <pc:docMk/>
            <pc:sldMk cId="4134641906" sldId="332"/>
            <ac:grpSpMk id="107" creationId="{FBBEEB9B-63F6-B16A-BDA1-126E927B6CFE}"/>
          </ac:grpSpMkLst>
        </pc:grpChg>
        <pc:grpChg chg="add del mod">
          <ac:chgData name="NGUYEN PHAM ANH THU" userId="baf72463-252b-4d5f-a6ca-5a6327a9888d" providerId="ADAL" clId="{5AC3B4FF-F44A-45EA-B755-9F4167457812}" dt="2022-07-22T13:40:40.895" v="1513" actId="478"/>
          <ac:grpSpMkLst>
            <pc:docMk/>
            <pc:sldMk cId="4134641906" sldId="332"/>
            <ac:grpSpMk id="124" creationId="{3542E026-9DC4-1560-6377-E66E805348BA}"/>
          </ac:grpSpMkLst>
        </pc:grpChg>
        <pc:grpChg chg="mod">
          <ac:chgData name="NGUYEN PHAM ANH THU" userId="baf72463-252b-4d5f-a6ca-5a6327a9888d" providerId="ADAL" clId="{5AC3B4FF-F44A-45EA-B755-9F4167457812}" dt="2022-07-22T13:40:39.496" v="1512"/>
          <ac:grpSpMkLst>
            <pc:docMk/>
            <pc:sldMk cId="4134641906" sldId="332"/>
            <ac:grpSpMk id="126" creationId="{D6741691-9969-6067-9AF2-1C97493A14BB}"/>
          </ac:grpSpMkLst>
        </pc:grpChg>
        <pc:picChg chg="add del mod">
          <ac:chgData name="NGUYEN PHAM ANH THU" userId="baf72463-252b-4d5f-a6ca-5a6327a9888d" providerId="ADAL" clId="{5AC3B4FF-F44A-45EA-B755-9F4167457812}" dt="2022-07-22T13:13:59.969" v="1146" actId="478"/>
          <ac:picMkLst>
            <pc:docMk/>
            <pc:sldMk cId="4134641906" sldId="332"/>
            <ac:picMk id="10" creationId="{71856A7E-2CF7-83EC-3A38-EA89626E8129}"/>
          </ac:picMkLst>
        </pc:picChg>
        <pc:picChg chg="add del mod">
          <ac:chgData name="NGUYEN PHAM ANH THU" userId="baf72463-252b-4d5f-a6ca-5a6327a9888d" providerId="ADAL" clId="{5AC3B4FF-F44A-45EA-B755-9F4167457812}" dt="2022-07-22T13:14:34.135" v="1151" actId="478"/>
          <ac:picMkLst>
            <pc:docMk/>
            <pc:sldMk cId="4134641906" sldId="332"/>
            <ac:picMk id="12" creationId="{A890FE8B-F975-6CB6-011E-3D832B91DE46}"/>
          </ac:picMkLst>
        </pc:picChg>
        <pc:picChg chg="add del mod">
          <ac:chgData name="NGUYEN PHAM ANH THU" userId="baf72463-252b-4d5f-a6ca-5a6327a9888d" providerId="ADAL" clId="{5AC3B4FF-F44A-45EA-B755-9F4167457812}" dt="2022-07-22T13:13:16.356" v="1141" actId="478"/>
          <ac:picMkLst>
            <pc:docMk/>
            <pc:sldMk cId="4134641906" sldId="332"/>
            <ac:picMk id="14" creationId="{42769DE2-D144-612C-66B0-133D72C16A7D}"/>
          </ac:picMkLst>
        </pc:picChg>
        <pc:picChg chg="add del mod">
          <ac:chgData name="NGUYEN PHAM ANH THU" userId="baf72463-252b-4d5f-a6ca-5a6327a9888d" providerId="ADAL" clId="{5AC3B4FF-F44A-45EA-B755-9F4167457812}" dt="2022-07-22T13:11:30.345" v="1132" actId="478"/>
          <ac:picMkLst>
            <pc:docMk/>
            <pc:sldMk cId="4134641906" sldId="332"/>
            <ac:picMk id="16" creationId="{32FD502D-75FF-2306-FFA4-5FB99B6EC6A7}"/>
          </ac:picMkLst>
        </pc:picChg>
        <pc:picChg chg="add mod or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8" creationId="{3A81CA56-6A08-9A78-6092-D47494EB4EFF}"/>
          </ac:picMkLst>
        </pc:picChg>
        <pc:picChg chg="add mod or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20" creationId="{699E1D3B-02B6-10D7-1E1D-3E420D625A2C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24" creationId="{13577146-2442-83A9-0B3B-ACFD6B4FA8ED}"/>
          </ac:picMkLst>
        </pc:picChg>
        <pc:picChg chg="add mod or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26" creationId="{A53837EC-E3F5-CC88-63D8-A9E0840479BB}"/>
          </ac:picMkLst>
        </pc:picChg>
        <pc:picChg chg="add mod or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29" creationId="{67F2B22B-CC1C-0361-BB8C-7808D8F76E25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31" creationId="{82476660-F680-8F1F-D57F-B59EFB68A9B6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78" creationId="{C067F124-6053-CE4C-4597-8924D5893587}"/>
          </ac:picMkLst>
        </pc:picChg>
        <pc:picChg chg="add mod">
          <ac:chgData name="NGUYEN PHAM ANH THU" userId="baf72463-252b-4d5f-a6ca-5a6327a9888d" providerId="ADAL" clId="{5AC3B4FF-F44A-45EA-B755-9F4167457812}" dt="2022-07-22T13:16:15.218" v="1172" actId="164"/>
          <ac:picMkLst>
            <pc:docMk/>
            <pc:sldMk cId="4134641906" sldId="332"/>
            <ac:picMk id="104" creationId="{23D03E95-5386-D5D0-4E37-793A7D29635C}"/>
          </ac:picMkLst>
        </pc:picChg>
        <pc:picChg chg="del mod topLvl">
          <ac:chgData name="NGUYEN PHAM ANH THU" userId="baf72463-252b-4d5f-a6ca-5a6327a9888d" providerId="ADAL" clId="{5AC3B4FF-F44A-45EA-B755-9F4167457812}" dt="2022-07-22T13:17:47.987" v="1198" actId="478"/>
          <ac:picMkLst>
            <pc:docMk/>
            <pc:sldMk cId="4134641906" sldId="332"/>
            <ac:picMk id="108" creationId="{D802311F-FA20-C062-B0FA-09EB9AF6A56A}"/>
          </ac:picMkLst>
        </pc:picChg>
        <pc:picChg chg="mod topLvl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09" creationId="{58957CDF-BDC6-B0A1-1B8E-29C8E454CEB9}"/>
          </ac:picMkLst>
        </pc:picChg>
        <pc:picChg chg="mod topLvl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10" creationId="{A95D997E-A042-8059-B332-237002B82BE6}"/>
          </ac:picMkLst>
        </pc:picChg>
        <pc:picChg chg="del mod topLvl">
          <ac:chgData name="NGUYEN PHAM ANH THU" userId="baf72463-252b-4d5f-a6ca-5a6327a9888d" providerId="ADAL" clId="{5AC3B4FF-F44A-45EA-B755-9F4167457812}" dt="2022-07-22T13:17:48.785" v="1199" actId="478"/>
          <ac:picMkLst>
            <pc:docMk/>
            <pc:sldMk cId="4134641906" sldId="332"/>
            <ac:picMk id="111" creationId="{35446CFA-F5E3-3539-55CA-31E54D2BB63B}"/>
          </ac:picMkLst>
        </pc:picChg>
        <pc:picChg chg="add mo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12" creationId="{739B4DED-0408-F0B0-BDB0-A7AED67D2B95}"/>
          </ac:picMkLst>
        </pc:picChg>
        <pc:picChg chg="add mod">
          <ac:chgData name="NGUYEN PHAM ANH THU" userId="baf72463-252b-4d5f-a6ca-5a6327a9888d" providerId="ADAL" clId="{5AC3B4FF-F44A-45EA-B755-9F4167457812}" dt="2022-07-22T13:19:46.235" v="1214" actId="164"/>
          <ac:picMkLst>
            <pc:docMk/>
            <pc:sldMk cId="4134641906" sldId="332"/>
            <ac:picMk id="113" creationId="{71ADC85F-B94D-853A-2164-C72E80D4F544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5" creationId="{58874605-A7F1-8BFC-79BD-45F519AB8FC2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6" creationId="{2A5B24CB-BF41-AA76-B972-389E470AC1B0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7" creationId="{EACD4191-1A9A-5D4C-271C-A3969FBB4D67}"/>
          </ac:picMkLst>
        </pc:picChg>
        <pc:picChg chg="add mod">
          <ac:chgData name="NGUYEN PHAM ANH THU" userId="baf72463-252b-4d5f-a6ca-5a6327a9888d" providerId="ADAL" clId="{5AC3B4FF-F44A-45EA-B755-9F4167457812}" dt="2022-07-22T13:21:00.892" v="1241" actId="164"/>
          <ac:picMkLst>
            <pc:docMk/>
            <pc:sldMk cId="4134641906" sldId="332"/>
            <ac:picMk id="118" creationId="{7B187A8E-5FCC-50AE-4C0C-F8B1E8671F23}"/>
          </ac:picMkLst>
        </pc:picChg>
        <pc:picChg chg="mod">
          <ac:chgData name="NGUYEN PHAM ANH THU" userId="baf72463-252b-4d5f-a6ca-5a6327a9888d" providerId="ADAL" clId="{5AC3B4FF-F44A-45EA-B755-9F4167457812}" dt="2022-07-22T13:40:39.496" v="1512"/>
          <ac:picMkLst>
            <pc:docMk/>
            <pc:sldMk cId="4134641906" sldId="332"/>
            <ac:picMk id="127" creationId="{5C0A8B9C-F577-73B2-66BB-087FC6C18730}"/>
          </ac:picMkLst>
        </pc:picChg>
        <pc:picChg chg="mod">
          <ac:chgData name="NGUYEN PHAM ANH THU" userId="baf72463-252b-4d5f-a6ca-5a6327a9888d" providerId="ADAL" clId="{5AC3B4FF-F44A-45EA-B755-9F4167457812}" dt="2022-07-22T13:40:39.496" v="1512"/>
          <ac:picMkLst>
            <pc:docMk/>
            <pc:sldMk cId="4134641906" sldId="332"/>
            <ac:picMk id="128" creationId="{32F6C441-A633-5AD7-8948-4251F902E892}"/>
          </ac:picMkLst>
        </pc:picChg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217527142" sldId="333"/>
        </pc:sldMkLst>
        <pc:spChg chg="add del">
          <ac:chgData name="NGUYEN PHAM ANH THU" userId="baf72463-252b-4d5f-a6ca-5a6327a9888d" providerId="ADAL" clId="{5AC3B4FF-F44A-45EA-B755-9F4167457812}" dt="2022-07-22T13:27:48.961" v="1332" actId="478"/>
          <ac:spMkLst>
            <pc:docMk/>
            <pc:sldMk cId="2217527142" sldId="333"/>
            <ac:spMk id="6" creationId="{052D73A1-B2A9-FF81-F97C-84A28D7EBDE5}"/>
          </ac:spMkLst>
        </pc:spChg>
        <pc:spChg chg="add del">
          <ac:chgData name="NGUYEN PHAM ANH THU" userId="baf72463-252b-4d5f-a6ca-5a6327a9888d" providerId="ADAL" clId="{5AC3B4FF-F44A-45EA-B755-9F4167457812}" dt="2022-07-22T13:28:02.491" v="1336" actId="478"/>
          <ac:spMkLst>
            <pc:docMk/>
            <pc:sldMk cId="2217527142" sldId="333"/>
            <ac:spMk id="7" creationId="{44A2CAEB-7000-8167-44E7-4F1C5EE2E44C}"/>
          </ac:spMkLst>
        </pc:spChg>
        <pc:spChg chg="mod">
          <ac:chgData name="NGUYEN PHAM ANH THU" userId="baf72463-252b-4d5f-a6ca-5a6327a9888d" providerId="ADAL" clId="{5AC3B4FF-F44A-45EA-B755-9F4167457812}" dt="2022-07-22T13:30:35.856" v="1375" actId="255"/>
          <ac:spMkLst>
            <pc:docMk/>
            <pc:sldMk cId="2217527142" sldId="333"/>
            <ac:spMk id="46" creationId="{BA7FB0CF-2B0B-C25D-C602-EEE977004A32}"/>
          </ac:spMkLst>
        </pc:spChg>
        <pc:spChg chg="mod">
          <ac:chgData name="NGUYEN PHAM ANH THU" userId="baf72463-252b-4d5f-a6ca-5a6327a9888d" providerId="ADAL" clId="{5AC3B4FF-F44A-45EA-B755-9F4167457812}" dt="2022-07-22T13:30:40.981" v="1376" actId="1076"/>
          <ac:spMkLst>
            <pc:docMk/>
            <pc:sldMk cId="2217527142" sldId="333"/>
            <ac:spMk id="47" creationId="{10FF9EDF-EAD5-6229-5808-EFC428F25F51}"/>
          </ac:spMkLst>
        </pc:spChg>
        <pc:spChg chg="add del mod">
          <ac:chgData name="NGUYEN PHAM ANH THU" userId="baf72463-252b-4d5f-a6ca-5a6327a9888d" providerId="ADAL" clId="{5AC3B4FF-F44A-45EA-B755-9F4167457812}" dt="2022-07-22T13:27:44.167" v="1330" actId="478"/>
          <ac:spMkLst>
            <pc:docMk/>
            <pc:sldMk cId="2217527142" sldId="333"/>
            <ac:spMk id="49" creationId="{6E03D7AE-7B29-4345-C596-E7DA4602E3A1}"/>
          </ac:spMkLst>
        </pc:spChg>
        <pc:spChg chg="mod">
          <ac:chgData name="NGUYEN PHAM ANH THU" userId="baf72463-252b-4d5f-a6ca-5a6327a9888d" providerId="ADAL" clId="{5AC3B4FF-F44A-45EA-B755-9F4167457812}" dt="2022-07-22T13:31:02.565" v="1379" actId="20577"/>
          <ac:spMkLst>
            <pc:docMk/>
            <pc:sldMk cId="2217527142" sldId="333"/>
            <ac:spMk id="55" creationId="{C25CDF09-E11B-3B40-A694-55410767FC84}"/>
          </ac:spMkLst>
        </pc:spChg>
        <pc:spChg chg="mod">
          <ac:chgData name="NGUYEN PHAM ANH THU" userId="baf72463-252b-4d5f-a6ca-5a6327a9888d" providerId="ADAL" clId="{5AC3B4FF-F44A-45EA-B755-9F4167457812}" dt="2022-07-22T13:30:45.998" v="1377"/>
          <ac:spMkLst>
            <pc:docMk/>
            <pc:sldMk cId="2217527142" sldId="333"/>
            <ac:spMk id="56" creationId="{8A60569E-B334-92E1-09B1-B999734DC2B1}"/>
          </ac:spMkLst>
        </pc:spChg>
        <pc:spChg chg="mod">
          <ac:chgData name="NGUYEN PHAM ANH THU" userId="baf72463-252b-4d5f-a6ca-5a6327a9888d" providerId="ADAL" clId="{5AC3B4FF-F44A-45EA-B755-9F4167457812}" dt="2022-07-22T13:30:06.613" v="1368" actId="1076"/>
          <ac:spMkLst>
            <pc:docMk/>
            <pc:sldMk cId="2217527142" sldId="333"/>
            <ac:spMk id="121" creationId="{EA8D3D7A-F1D5-EFB7-C267-4B900C5D712D}"/>
          </ac:spMkLst>
        </pc:spChg>
        <pc:spChg chg="del">
          <ac:chgData name="NGUYEN PHAM ANH THU" userId="baf72463-252b-4d5f-a6ca-5a6327a9888d" providerId="ADAL" clId="{5AC3B4FF-F44A-45EA-B755-9F4167457812}" dt="2022-07-22T13:28:56.581" v="1350" actId="478"/>
          <ac:spMkLst>
            <pc:docMk/>
            <pc:sldMk cId="2217527142" sldId="333"/>
            <ac:spMk id="122" creationId="{A9B3CB14-05BC-2CDA-3DC3-2DDD47AB833B}"/>
          </ac:spMkLst>
        </pc:spChg>
        <pc:spChg chg="mod">
          <ac:chgData name="NGUYEN PHAM ANH THU" userId="baf72463-252b-4d5f-a6ca-5a6327a9888d" providerId="ADAL" clId="{5AC3B4FF-F44A-45EA-B755-9F4167457812}" dt="2022-07-22T13:30:17.381" v="1371" actId="1076"/>
          <ac:spMkLst>
            <pc:docMk/>
            <pc:sldMk cId="2217527142" sldId="333"/>
            <ac:spMk id="123" creationId="{9605F873-47D0-0C2E-B7AD-FF4E8B0CA0F0}"/>
          </ac:spMkLst>
        </pc:spChg>
        <pc:grpChg chg="del">
          <ac:chgData name="NGUYEN PHAM ANH THU" userId="baf72463-252b-4d5f-a6ca-5a6327a9888d" providerId="ADAL" clId="{5AC3B4FF-F44A-45EA-B755-9F4167457812}" dt="2022-07-22T13:28:56.581" v="1350" actId="478"/>
          <ac:grpSpMkLst>
            <pc:docMk/>
            <pc:sldMk cId="2217527142" sldId="333"/>
            <ac:grpSpMk id="39" creationId="{D0D44D8E-5965-A51D-1FD5-E41D5DB764AD}"/>
          </ac:grpSpMkLst>
        </pc:grpChg>
        <pc:grpChg chg="mod">
          <ac:chgData name="NGUYEN PHAM ANH THU" userId="baf72463-252b-4d5f-a6ca-5a6327a9888d" providerId="ADAL" clId="{5AC3B4FF-F44A-45EA-B755-9F4167457812}" dt="2022-07-22T13:30:23.310" v="1372" actId="1076"/>
          <ac:grpSpMkLst>
            <pc:docMk/>
            <pc:sldMk cId="2217527142" sldId="333"/>
            <ac:grpSpMk id="40" creationId="{F277927A-AD93-9027-D560-8CF5B225F7DE}"/>
          </ac:grpSpMkLst>
        </pc:grpChg>
        <pc:grpChg chg="mod">
          <ac:chgData name="NGUYEN PHAM ANH THU" userId="baf72463-252b-4d5f-a6ca-5a6327a9888d" providerId="ADAL" clId="{5AC3B4FF-F44A-45EA-B755-9F4167457812}" dt="2022-07-22T13:30:06.613" v="1368" actId="1076"/>
          <ac:grpSpMkLst>
            <pc:docMk/>
            <pc:sldMk cId="2217527142" sldId="333"/>
            <ac:grpSpMk id="41" creationId="{5038AB78-920F-F976-73D9-30A9AE6DD00C}"/>
          </ac:grpSpMkLst>
        </pc:grpChg>
        <pc:grpChg chg="add mod">
          <ac:chgData name="NGUYEN PHAM ANH THU" userId="baf72463-252b-4d5f-a6ca-5a6327a9888d" providerId="ADAL" clId="{5AC3B4FF-F44A-45EA-B755-9F4167457812}" dt="2022-07-22T13:30:00.572" v="1367" actId="1076"/>
          <ac:grpSpMkLst>
            <pc:docMk/>
            <pc:sldMk cId="2217527142" sldId="333"/>
            <ac:grpSpMk id="45" creationId="{EE6EB69C-228D-0FA9-292D-F64BA3A95AC5}"/>
          </ac:grpSpMkLst>
        </pc:grpChg>
        <pc:grpChg chg="add mod">
          <ac:chgData name="NGUYEN PHAM ANH THU" userId="baf72463-252b-4d5f-a6ca-5a6327a9888d" providerId="ADAL" clId="{5AC3B4FF-F44A-45EA-B755-9F4167457812}" dt="2022-07-22T13:30:51.101" v="1378" actId="1076"/>
          <ac:grpSpMkLst>
            <pc:docMk/>
            <pc:sldMk cId="2217527142" sldId="333"/>
            <ac:grpSpMk id="54" creationId="{34D019B1-EC5E-EB9F-4302-3A19CABABFF6}"/>
          </ac:grpSpMkLst>
        </pc:grpChg>
        <pc:grpChg chg="del">
          <ac:chgData name="NGUYEN PHAM ANH THU" userId="baf72463-252b-4d5f-a6ca-5a6327a9888d" providerId="ADAL" clId="{5AC3B4FF-F44A-45EA-B755-9F4167457812}" dt="2022-07-22T13:26:39.756" v="1322" actId="478"/>
          <ac:grpSpMkLst>
            <pc:docMk/>
            <pc:sldMk cId="2217527142" sldId="333"/>
            <ac:grpSpMk id="64" creationId="{B7C5BA30-88BB-ED0D-37EA-755A738540F8}"/>
          </ac:grpSpMkLst>
        </pc:grpChg>
        <pc:picChg chg="add del">
          <ac:chgData name="NGUYEN PHAM ANH THU" userId="baf72463-252b-4d5f-a6ca-5a6327a9888d" providerId="ADAL" clId="{5AC3B4FF-F44A-45EA-B755-9F4167457812}" dt="2022-07-22T13:27:51.253" v="1333" actId="478"/>
          <ac:picMkLst>
            <pc:docMk/>
            <pc:sldMk cId="2217527142" sldId="333"/>
            <ac:picMk id="1026" creationId="{20A3B6AD-F775-07E2-000E-253A45E130C4}"/>
          </ac:picMkLst>
        </pc:picChg>
        <pc:picChg chg="add del">
          <ac:chgData name="NGUYEN PHAM ANH THU" userId="baf72463-252b-4d5f-a6ca-5a6327a9888d" providerId="ADAL" clId="{5AC3B4FF-F44A-45EA-B755-9F4167457812}" dt="2022-07-22T13:28:04.744" v="1337" actId="478"/>
          <ac:picMkLst>
            <pc:docMk/>
            <pc:sldMk cId="2217527142" sldId="333"/>
            <ac:picMk id="1028" creationId="{B642C253-623D-CC6B-3CE2-F7C61F26F8DB}"/>
          </ac:picMkLst>
        </pc:picChg>
      </pc:sldChg>
      <pc:sldChg chg="addSp delSp modSp add mod or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1190375502" sldId="334"/>
        </pc:sldMkLst>
        <pc:spChg chg="add del mod">
          <ac:chgData name="NGUYEN PHAM ANH THU" userId="baf72463-252b-4d5f-a6ca-5a6327a9888d" providerId="ADAL" clId="{5AC3B4FF-F44A-45EA-B755-9F4167457812}" dt="2022-07-22T14:49:44.940" v="1697" actId="478"/>
          <ac:spMkLst>
            <pc:docMk/>
            <pc:sldMk cId="1190375502" sldId="334"/>
            <ac:spMk id="9" creationId="{F890DEA5-7013-39A3-1E96-C853C8AC2A47}"/>
          </ac:spMkLst>
        </pc:spChg>
        <pc:picChg chg="mod">
          <ac:chgData name="NGUYEN PHAM ANH THU" userId="baf72463-252b-4d5f-a6ca-5a6327a9888d" providerId="ADAL" clId="{5AC3B4FF-F44A-45EA-B755-9F4167457812}" dt="2022-07-22T13:31:29.781" v="1386" actId="1076"/>
          <ac:picMkLst>
            <pc:docMk/>
            <pc:sldMk cId="1190375502" sldId="334"/>
            <ac:picMk id="7" creationId="{BA1B3BA8-3F8A-0BEB-3DB2-38944C89C05A}"/>
          </ac:picMkLst>
        </pc:picChg>
        <pc:picChg chg="add mod">
          <ac:chgData name="NGUYEN PHAM ANH THU" userId="baf72463-252b-4d5f-a6ca-5a6327a9888d" providerId="ADAL" clId="{5AC3B4FF-F44A-45EA-B755-9F4167457812}" dt="2022-07-22T13:31:32.548" v="1387" actId="1076"/>
          <ac:picMkLst>
            <pc:docMk/>
            <pc:sldMk cId="1190375502" sldId="334"/>
            <ac:picMk id="8" creationId="{93923FD5-582B-4CC9-A167-1AADA04BB58C}"/>
          </ac:picMkLst>
        </pc:picChg>
        <pc:picChg chg="mod">
          <ac:chgData name="NGUYEN PHAM ANH THU" userId="baf72463-252b-4d5f-a6ca-5a6327a9888d" providerId="ADAL" clId="{5AC3B4FF-F44A-45EA-B755-9F4167457812}" dt="2022-07-22T13:31:28.661" v="1385" actId="1076"/>
          <ac:picMkLst>
            <pc:docMk/>
            <pc:sldMk cId="1190375502" sldId="334"/>
            <ac:picMk id="76" creationId="{64289624-C181-A2B4-D264-566DF21F03BF}"/>
          </ac:picMkLst>
        </pc:picChg>
      </pc:sldChg>
      <pc:sldChg chg="addSp delSp modSp add mo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4046567026" sldId="335"/>
        </pc:sldMkLst>
        <pc:spChg chg="add del">
          <ac:chgData name="NGUYEN PHAM ANH THU" userId="baf72463-252b-4d5f-a6ca-5a6327a9888d" providerId="ADAL" clId="{5AC3B4FF-F44A-45EA-B755-9F4167457812}" dt="2022-07-22T13:43:37.302" v="1550" actId="478"/>
          <ac:spMkLst>
            <pc:docMk/>
            <pc:sldMk cId="4046567026" sldId="335"/>
            <ac:spMk id="2" creationId="{11E5ED19-6FEF-FE46-C45F-0A2B11240330}"/>
          </ac:spMkLst>
        </pc:spChg>
        <pc:spChg chg="mod">
          <ac:chgData name="NGUYEN PHAM ANH THU" userId="baf72463-252b-4d5f-a6ca-5a6327a9888d" providerId="ADAL" clId="{5AC3B4FF-F44A-45EA-B755-9F4167457812}" dt="2022-07-22T13:44:08.653" v="1560" actId="20577"/>
          <ac:spMkLst>
            <pc:docMk/>
            <pc:sldMk cId="4046567026" sldId="335"/>
            <ac:spMk id="81" creationId="{2FD76AAC-C999-F7EF-C03A-CCF5D399A15F}"/>
          </ac:spMkLst>
        </pc:spChg>
        <pc:spChg chg="mod">
          <ac:chgData name="NGUYEN PHAM ANH THU" userId="baf72463-252b-4d5f-a6ca-5a6327a9888d" providerId="ADAL" clId="{5AC3B4FF-F44A-45EA-B755-9F4167457812}" dt="2022-07-22T13:44:08.653" v="1560" actId="20577"/>
          <ac:spMkLst>
            <pc:docMk/>
            <pc:sldMk cId="4046567026" sldId="335"/>
            <ac:spMk id="85" creationId="{E4671D94-0D2E-71B2-A481-8D65680DAF95}"/>
          </ac:spMkLst>
        </pc:spChg>
        <pc:spChg chg="del">
          <ac:chgData name="NGUYEN PHAM ANH THU" userId="baf72463-252b-4d5f-a6ca-5a6327a9888d" providerId="ADAL" clId="{5AC3B4FF-F44A-45EA-B755-9F4167457812}" dt="2022-07-22T13:42:41.049" v="1542" actId="478"/>
          <ac:spMkLst>
            <pc:docMk/>
            <pc:sldMk cId="4046567026" sldId="335"/>
            <ac:spMk id="158" creationId="{FF21821B-6940-7654-524F-7D4F685562CF}"/>
          </ac:spMkLst>
        </pc:spChg>
        <pc:spChg chg="mod">
          <ac:chgData name="NGUYEN PHAM ANH THU" userId="baf72463-252b-4d5f-a6ca-5a6327a9888d" providerId="ADAL" clId="{5AC3B4FF-F44A-45EA-B755-9F4167457812}" dt="2022-07-22T13:42:53.989" v="1545" actId="1076"/>
          <ac:spMkLst>
            <pc:docMk/>
            <pc:sldMk cId="4046567026" sldId="335"/>
            <ac:spMk id="159" creationId="{25DDBAA6-215F-01A6-05B8-F2C2CDB2C953}"/>
          </ac:spMkLst>
        </pc:spChg>
        <pc:spChg chg="del">
          <ac:chgData name="NGUYEN PHAM ANH THU" userId="baf72463-252b-4d5f-a6ca-5a6327a9888d" providerId="ADAL" clId="{5AC3B4FF-F44A-45EA-B755-9F4167457812}" dt="2022-07-22T13:42:42.831" v="1543" actId="478"/>
          <ac:spMkLst>
            <pc:docMk/>
            <pc:sldMk cId="4046567026" sldId="335"/>
            <ac:spMk id="160" creationId="{474CCB8C-35D8-5096-1EB4-3EDE4039A31D}"/>
          </ac:spMkLst>
        </pc:spChg>
        <pc:grpChg chg="mod">
          <ac:chgData name="NGUYEN PHAM ANH THU" userId="baf72463-252b-4d5f-a6ca-5a6327a9888d" providerId="ADAL" clId="{5AC3B4FF-F44A-45EA-B755-9F4167457812}" dt="2022-07-22T13:42:53.989" v="1545" actId="1076"/>
          <ac:grpSpMkLst>
            <pc:docMk/>
            <pc:sldMk cId="4046567026" sldId="335"/>
            <ac:grpSpMk id="12" creationId="{99A0E308-E2DB-B774-E81D-22CE8E7E53D7}"/>
          </ac:grpSpMkLst>
        </pc:grpChg>
        <pc:grpChg chg="add mod">
          <ac:chgData name="NGUYEN PHAM ANH THU" userId="baf72463-252b-4d5f-a6ca-5a6327a9888d" providerId="ADAL" clId="{5AC3B4FF-F44A-45EA-B755-9F4167457812}" dt="2022-07-22T13:44:08.653" v="1560" actId="20577"/>
          <ac:grpSpMkLst>
            <pc:docMk/>
            <pc:sldMk cId="4046567026" sldId="335"/>
            <ac:grpSpMk id="77" creationId="{FC8ADAEC-9EA5-CA55-8587-877781B61C54}"/>
          </ac:grpSpMkLst>
        </pc:grpChg>
        <pc:grpChg chg="del">
          <ac:chgData name="NGUYEN PHAM ANH THU" userId="baf72463-252b-4d5f-a6ca-5a6327a9888d" providerId="ADAL" clId="{5AC3B4FF-F44A-45EA-B755-9F4167457812}" dt="2022-07-22T13:42:42.831" v="1543" actId="478"/>
          <ac:grpSpMkLst>
            <pc:docMk/>
            <pc:sldMk cId="4046567026" sldId="335"/>
            <ac:grpSpMk id="113" creationId="{D68CC6EF-7766-0A4D-12FD-191F68966ADC}"/>
          </ac:grpSpMkLst>
        </pc:grpChg>
        <pc:grpChg chg="del">
          <ac:chgData name="NGUYEN PHAM ANH THU" userId="baf72463-252b-4d5f-a6ca-5a6327a9888d" providerId="ADAL" clId="{5AC3B4FF-F44A-45EA-B755-9F4167457812}" dt="2022-07-22T13:42:41.049" v="1542" actId="478"/>
          <ac:grpSpMkLst>
            <pc:docMk/>
            <pc:sldMk cId="4046567026" sldId="335"/>
            <ac:grpSpMk id="133" creationId="{05BF3A85-75FA-FC1B-D08E-5E9A7865ED79}"/>
          </ac:grpSpMkLst>
        </pc:grpChg>
        <pc:grpChg chg="del">
          <ac:chgData name="NGUYEN PHAM ANH THU" userId="baf72463-252b-4d5f-a6ca-5a6327a9888d" providerId="ADAL" clId="{5AC3B4FF-F44A-45EA-B755-9F4167457812}" dt="2022-07-22T13:42:39.276" v="1541" actId="478"/>
          <ac:grpSpMkLst>
            <pc:docMk/>
            <pc:sldMk cId="4046567026" sldId="335"/>
            <ac:grpSpMk id="153" creationId="{3BF763DD-56DC-2C55-54B9-19765B534016}"/>
          </ac:grpSpMkLst>
        </pc:grpChg>
        <pc:picChg chg="add del">
          <ac:chgData name="NGUYEN PHAM ANH THU" userId="baf72463-252b-4d5f-a6ca-5a6327a9888d" providerId="ADAL" clId="{5AC3B4FF-F44A-45EA-B755-9F4167457812}" dt="2022-07-22T13:43:39.919" v="1551" actId="478"/>
          <ac:picMkLst>
            <pc:docMk/>
            <pc:sldMk cId="4046567026" sldId="335"/>
            <ac:picMk id="2050" creationId="{9771B901-99AC-1793-C685-4BEDB01EEC18}"/>
          </ac:picMkLst>
        </pc:picChg>
      </pc:sldChg>
      <pc:sldChg chg="addSp delSp modSp add mod ord modTransition addAnim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811653384" sldId="336"/>
        </pc:sldMkLst>
        <pc:picChg chg="add del mod">
          <ac:chgData name="NGUYEN PHAM ANH THU" userId="baf72463-252b-4d5f-a6ca-5a6327a9888d" providerId="ADAL" clId="{5AC3B4FF-F44A-45EA-B755-9F4167457812}" dt="2022-07-22T14:46:04.795" v="1568" actId="478"/>
          <ac:picMkLst>
            <pc:docMk/>
            <pc:sldMk cId="3811653384" sldId="336"/>
            <ac:picMk id="8" creationId="{93923FD5-582B-4CC9-A167-1AADA04BB58C}"/>
          </ac:picMkLst>
        </pc:picChg>
        <pc:picChg chg="add mod">
          <ac:chgData name="NGUYEN PHAM ANH THU" userId="baf72463-252b-4d5f-a6ca-5a6327a9888d" providerId="ADAL" clId="{5AC3B4FF-F44A-45EA-B755-9F4167457812}" dt="2022-07-22T14:45:54.468" v="1565" actId="1076"/>
          <ac:picMkLst>
            <pc:docMk/>
            <pc:sldMk cId="3811653384" sldId="336"/>
            <ac:picMk id="9" creationId="{460B559C-A732-5C48-FABF-3F46874116DB}"/>
          </ac:picMkLst>
        </pc:picChg>
      </pc:sldChg>
      <pc:sldChg chg="modSp add mod ord modTransition modAnim">
        <pc:chgData name="NGUYEN PHAM ANH THU" userId="baf72463-252b-4d5f-a6ca-5a6327a9888d" providerId="ADAL" clId="{5AC3B4FF-F44A-45EA-B755-9F4167457812}" dt="2022-07-22T15:14:18.056" v="2020"/>
        <pc:sldMkLst>
          <pc:docMk/>
          <pc:sldMk cId="754327547" sldId="337"/>
        </pc:sldMkLst>
        <pc:spChg chg="mod">
          <ac:chgData name="NGUYEN PHAM ANH THU" userId="baf72463-252b-4d5f-a6ca-5a6327a9888d" providerId="ADAL" clId="{5AC3B4FF-F44A-45EA-B755-9F4167457812}" dt="2022-07-22T14:46:30.073" v="1586" actId="20577"/>
          <ac:spMkLst>
            <pc:docMk/>
            <pc:sldMk cId="754327547" sldId="337"/>
            <ac:spMk id="7" creationId="{AB6A3FF1-B65E-AE84-309F-2F430DFC1DD3}"/>
          </ac:spMkLst>
        </pc:sp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2847238828" sldId="338"/>
        </pc:sldMkLst>
        <pc:spChg chg="del">
          <ac:chgData name="NGUYEN PHAM ANH THU" userId="baf72463-252b-4d5f-a6ca-5a6327a9888d" providerId="ADAL" clId="{5AC3B4FF-F44A-45EA-B755-9F4167457812}" dt="2022-07-22T15:09:00.296" v="1976" actId="478"/>
          <ac:spMkLst>
            <pc:docMk/>
            <pc:sldMk cId="2847238828" sldId="338"/>
            <ac:spMk id="27" creationId="{67637D09-FFA1-F972-DE68-03659B08728B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2" creationId="{7DD6517A-E71B-E2E1-2D52-93789BC87012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3" creationId="{7AB7AD86-C329-ACD1-622E-CDE32379B437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5" creationId="{FE1763D9-DD9E-53BC-F9B3-6728F0A97B92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7" creationId="{21E6A19A-D811-E132-BEF0-EE1E5631B8C3}"/>
          </ac:spMkLst>
        </pc:spChg>
        <pc:spChg chg="add mod">
          <ac:chgData name="NGUYEN PHAM ANH THU" userId="baf72463-252b-4d5f-a6ca-5a6327a9888d" providerId="ADAL" clId="{5AC3B4FF-F44A-45EA-B755-9F4167457812}" dt="2022-07-22T15:09:18.340" v="1977"/>
          <ac:spMkLst>
            <pc:docMk/>
            <pc:sldMk cId="2847238828" sldId="338"/>
            <ac:spMk id="39" creationId="{BC3EF62B-E07B-395C-F02B-684533FE715C}"/>
          </ac:spMkLst>
        </pc:spChg>
        <pc:spChg chg="del">
          <ac:chgData name="NGUYEN PHAM ANH THU" userId="baf72463-252b-4d5f-a6ca-5a6327a9888d" providerId="ADAL" clId="{5AC3B4FF-F44A-45EA-B755-9F4167457812}" dt="2022-07-22T15:09:00.296" v="1976" actId="478"/>
          <ac:spMkLst>
            <pc:docMk/>
            <pc:sldMk cId="2847238828" sldId="338"/>
            <ac:spMk id="159" creationId="{25DDBAA6-215F-01A6-05B8-F2C2CDB2C953}"/>
          </ac:spMkLst>
        </pc:spChg>
        <pc:grpChg chg="del">
          <ac:chgData name="NGUYEN PHAM ANH THU" userId="baf72463-252b-4d5f-a6ca-5a6327a9888d" providerId="ADAL" clId="{5AC3B4FF-F44A-45EA-B755-9F4167457812}" dt="2022-07-22T15:09:00.296" v="1976" actId="478"/>
          <ac:grpSpMkLst>
            <pc:docMk/>
            <pc:sldMk cId="2847238828" sldId="338"/>
            <ac:grpSpMk id="12" creationId="{99A0E308-E2DB-B774-E81D-22CE8E7E53D7}"/>
          </ac:grpSpMkLst>
        </pc:grpChg>
        <pc:grpChg chg="del">
          <ac:chgData name="NGUYEN PHAM ANH THU" userId="baf72463-252b-4d5f-a6ca-5a6327a9888d" providerId="ADAL" clId="{5AC3B4FF-F44A-45EA-B755-9F4167457812}" dt="2022-07-22T15:09:00.296" v="1976" actId="478"/>
          <ac:grpSpMkLst>
            <pc:docMk/>
            <pc:sldMk cId="2847238828" sldId="338"/>
            <ac:grpSpMk id="28" creationId="{FC5A9162-1C70-0112-39E6-FEF4507DCABD}"/>
          </ac:grpSpMkLst>
        </pc:grpChg>
        <pc:grpChg chg="del">
          <ac:chgData name="NGUYEN PHAM ANH THU" userId="baf72463-252b-4d5f-a6ca-5a6327a9888d" providerId="ADAL" clId="{5AC3B4FF-F44A-45EA-B755-9F4167457812}" dt="2022-07-22T15:09:00.296" v="1976" actId="478"/>
          <ac:grpSpMkLst>
            <pc:docMk/>
            <pc:sldMk cId="2847238828" sldId="338"/>
            <ac:grpSpMk id="77" creationId="{FC8ADAEC-9EA5-CA55-8587-877781B61C54}"/>
          </ac:grpSpMkLst>
        </pc:grp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34" creationId="{3F198745-34CB-293B-8674-78BE928E6C86}"/>
          </ac:picMkLst>
        </pc:pic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36" creationId="{EA93D306-8CC7-8EBC-F5B6-C28D2C1D0751}"/>
          </ac:picMkLst>
        </pc:pic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38" creationId="{94144B5F-B482-4713-64A5-0120AE0FFBAB}"/>
          </ac:picMkLst>
        </pc:picChg>
        <pc:picChg chg="add mod">
          <ac:chgData name="NGUYEN PHAM ANH THU" userId="baf72463-252b-4d5f-a6ca-5a6327a9888d" providerId="ADAL" clId="{5AC3B4FF-F44A-45EA-B755-9F4167457812}" dt="2022-07-22T15:09:18.340" v="1977"/>
          <ac:picMkLst>
            <pc:docMk/>
            <pc:sldMk cId="2847238828" sldId="338"/>
            <ac:picMk id="40" creationId="{2BFBBE23-16A3-3C2C-3E89-1B004DEE00C3}"/>
          </ac:picMkLst>
        </pc:picChg>
        <pc:picChg chg="add mod">
          <ac:chgData name="NGUYEN PHAM ANH THU" userId="baf72463-252b-4d5f-a6ca-5a6327a9888d" providerId="ADAL" clId="{5AC3B4FF-F44A-45EA-B755-9F4167457812}" dt="2022-07-22T15:09:28.765" v="1979" actId="1076"/>
          <ac:picMkLst>
            <pc:docMk/>
            <pc:sldMk cId="2847238828" sldId="338"/>
            <ac:picMk id="41" creationId="{6B69B275-7D22-1F8E-CBE9-7A91A0FC76A8}"/>
          </ac:picMkLst>
        </pc:picChg>
      </pc:sldChg>
      <pc:sldChg chg="addSp delSp modSp add mod ord modTransition delAnim modAnim">
        <pc:chgData name="NGUYEN PHAM ANH THU" userId="baf72463-252b-4d5f-a6ca-5a6327a9888d" providerId="ADAL" clId="{5AC3B4FF-F44A-45EA-B755-9F4167457812}" dt="2022-07-22T15:14:18.056" v="2020"/>
        <pc:sldMkLst>
          <pc:docMk/>
          <pc:sldMk cId="3177329666" sldId="339"/>
        </pc:sldMkLst>
        <pc:spChg chg="del">
          <ac:chgData name="NGUYEN PHAM ANH THU" userId="baf72463-252b-4d5f-a6ca-5a6327a9888d" providerId="ADAL" clId="{5AC3B4FF-F44A-45EA-B755-9F4167457812}" dt="2022-07-22T15:09:42.654" v="1983" actId="478"/>
          <ac:spMkLst>
            <pc:docMk/>
            <pc:sldMk cId="3177329666" sldId="339"/>
            <ac:spMk id="2" creationId="{CFC1EEAF-F751-F4C4-B9AB-DF762FB8AFDD}"/>
          </ac:spMkLst>
        </pc:spChg>
        <pc:spChg chg="del">
          <ac:chgData name="NGUYEN PHAM ANH THU" userId="baf72463-252b-4d5f-a6ca-5a6327a9888d" providerId="ADAL" clId="{5AC3B4FF-F44A-45EA-B755-9F4167457812}" dt="2022-07-22T15:09:42.654" v="1983" actId="478"/>
          <ac:spMkLst>
            <pc:docMk/>
            <pc:sldMk cId="3177329666" sldId="339"/>
            <ac:spMk id="3" creationId="{229C6D28-2D86-8F3B-D70A-9E403E33CDAD}"/>
          </ac:spMkLst>
        </pc:spChg>
        <pc:spChg chg="del">
          <ac:chgData name="NGUYEN PHAM ANH THU" userId="baf72463-252b-4d5f-a6ca-5a6327a9888d" providerId="ADAL" clId="{5AC3B4FF-F44A-45EA-B755-9F4167457812}" dt="2022-07-22T15:09:42.654" v="1983" actId="478"/>
          <ac:spMkLst>
            <pc:docMk/>
            <pc:sldMk cId="3177329666" sldId="339"/>
            <ac:spMk id="12" creationId="{DA1CD0CA-FC74-9AF9-7300-0B46B4970A4D}"/>
          </ac:spMkLst>
        </pc:spChg>
        <pc:spChg chg="mod">
          <ac:chgData name="NGUYEN PHAM ANH THU" userId="baf72463-252b-4d5f-a6ca-5a6327a9888d" providerId="ADAL" clId="{5AC3B4FF-F44A-45EA-B755-9F4167457812}" dt="2022-07-22T15:09:56.537" v="1984"/>
          <ac:spMkLst>
            <pc:docMk/>
            <pc:sldMk cId="3177329666" sldId="339"/>
            <ac:spMk id="18" creationId="{B41F703E-1B12-CFF7-1BCC-0F0A5EEB6E48}"/>
          </ac:spMkLst>
        </pc:spChg>
        <pc:spChg chg="mod">
          <ac:chgData name="NGUYEN PHAM ANH THU" userId="baf72463-252b-4d5f-a6ca-5a6327a9888d" providerId="ADAL" clId="{5AC3B4FF-F44A-45EA-B755-9F4167457812}" dt="2022-07-22T15:09:56.537" v="1984"/>
          <ac:spMkLst>
            <pc:docMk/>
            <pc:sldMk cId="3177329666" sldId="339"/>
            <ac:spMk id="19" creationId="{81ECB099-A02A-1074-82F3-A5B5C8967C3B}"/>
          </ac:spMkLst>
        </pc:spChg>
        <pc:grpChg chg="del">
          <ac:chgData name="NGUYEN PHAM ANH THU" userId="baf72463-252b-4d5f-a6ca-5a6327a9888d" providerId="ADAL" clId="{5AC3B4FF-F44A-45EA-B755-9F4167457812}" dt="2022-07-22T15:09:42.654" v="1983" actId="478"/>
          <ac:grpSpMkLst>
            <pc:docMk/>
            <pc:sldMk cId="3177329666" sldId="339"/>
            <ac:grpSpMk id="15" creationId="{E97F80AF-E914-7008-7458-EE15F2C41E9D}"/>
          </ac:grpSpMkLst>
        </pc:grpChg>
        <pc:grpChg chg="add mod">
          <ac:chgData name="NGUYEN PHAM ANH THU" userId="baf72463-252b-4d5f-a6ca-5a6327a9888d" providerId="ADAL" clId="{5AC3B4FF-F44A-45EA-B755-9F4167457812}" dt="2022-07-22T15:10:02.676" v="1986" actId="1076"/>
          <ac:grpSpMkLst>
            <pc:docMk/>
            <pc:sldMk cId="3177329666" sldId="339"/>
            <ac:grpSpMk id="17" creationId="{CA4370D9-6A62-361E-0C0C-927B952335DF}"/>
          </ac:grpSpMkLst>
        </pc:grpChg>
        <pc:grpChg chg="del">
          <ac:chgData name="NGUYEN PHAM ANH THU" userId="baf72463-252b-4d5f-a6ca-5a6327a9888d" providerId="ADAL" clId="{5AC3B4FF-F44A-45EA-B755-9F4167457812}" dt="2022-07-22T15:09:42.654" v="1983" actId="478"/>
          <ac:grpSpMkLst>
            <pc:docMk/>
            <pc:sldMk cId="3177329666" sldId="339"/>
            <ac:grpSpMk id="1153" creationId="{B77C981D-1987-38E9-F32F-5CF3ADDBC9DA}"/>
          </ac:grpSpMkLst>
        </pc:grpChg>
      </pc:sldChg>
      <pc:sldMasterChg chg="addSp modSp modTransition modSldLayout">
        <pc:chgData name="NGUYEN PHAM ANH THU" userId="baf72463-252b-4d5f-a6ca-5a6327a9888d" providerId="ADAL" clId="{5AC3B4FF-F44A-45EA-B755-9F4167457812}" dt="2022-07-22T15:24:29.938" v="2021"/>
        <pc:sldMasterMkLst>
          <pc:docMk/>
          <pc:sldMasterMk cId="1997121275" sldId="2147483648"/>
        </pc:sldMasterMkLst>
        <pc:picChg chg="add mod">
          <ac:chgData name="NGUYEN PHAM ANH THU" userId="baf72463-252b-4d5f-a6ca-5a6327a9888d" providerId="ADAL" clId="{5AC3B4FF-F44A-45EA-B755-9F4167457812}" dt="2022-07-22T15:24:29.938" v="2021"/>
          <ac:picMkLst>
            <pc:docMk/>
            <pc:sldMasterMk cId="1997121275" sldId="2147483648"/>
            <ac:picMk id="7" creationId="{A6488890-E9DD-10E5-6375-5988649EBCEC}"/>
          </ac:picMkLst>
        </pc:pic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80718306" sldId="2147483649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3277375019" sldId="2147483650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071090314" sldId="2147483651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044586951" sldId="2147483652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968026812" sldId="2147483653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4223510090" sldId="2147483654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397955744" sldId="2147483655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462279634" sldId="2147483656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2827872393" sldId="2147483657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4070058579" sldId="2147483658"/>
          </pc:sldLayoutMkLst>
        </pc:sldLayoutChg>
        <pc:sldLayoutChg chg="modTransition">
          <pc:chgData name="NGUYEN PHAM ANH THU" userId="baf72463-252b-4d5f-a6ca-5a6327a9888d" providerId="ADAL" clId="{5AC3B4FF-F44A-45EA-B755-9F4167457812}" dt="2022-07-22T15:14:18.056" v="2020"/>
          <pc:sldLayoutMkLst>
            <pc:docMk/>
            <pc:sldMasterMk cId="1997121275" sldId="2147483648"/>
            <pc:sldLayoutMk cId="814992596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215E-32AB-4A14-AF3E-D89C3B01E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58371-0091-4CC8-A152-A0FE738D2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21DE1-D907-4DC1-99A1-776F1DD1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44BA-7FA3-4C11-ADAB-BFB15CF4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3433E-7195-40F9-9230-BD15979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C86-A591-409A-BF25-BBACE07D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DB88C-E8BA-4C4A-A0D4-66CE0FB5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FB96-F342-426A-B9BA-C831E6AC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0057-0D91-422F-BDD4-4F6BDAEA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1AEB-C9E2-45A3-811C-259D29C1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9623-2F47-4D92-8206-AB9CF8EC2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95446-9694-4ACD-A800-8162C9F7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3E74-93A4-4DCA-A05A-392FF1D3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E6748-5E7A-42EA-9043-5D2E8B54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BB8D6-82A1-4A8A-981F-2CE11194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F486-5B32-42E2-97E9-CC099179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282-B3DC-4849-A1E1-909C9BB3F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87A6F-25D0-4A32-B9FC-E0C1378D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4CC0E-6E8A-4D31-997B-8109FEA5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E7AB2-8071-4342-94A4-579D9B3B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77A8-ED6E-418F-9830-D9F02CB8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A474A-7053-4F44-845C-32E57F1C6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2AE7-AB48-423E-87C5-52D7CA3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4E7E-7F7E-4197-BFF9-40654ACC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20A1-5F2B-4315-BCF5-329BAC90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453D-70FA-4F31-BC38-37FEE66D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2FA2-ED79-4DAA-89D5-5B26CBF56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3333-33A8-45EB-A693-641FC1C3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CB5F5-E59D-4DA7-8CFC-43705B78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F792A-9355-47DF-A36A-28266C2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71F60-84C7-43C6-91AC-3765850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8406-209C-443A-BBDE-B3EAFA18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EBA18-2626-4E3D-9242-350DCC9B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39A90-47B1-4E23-8CCF-56F9F6674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69F77-A5E3-4B05-9111-5ABFCDCB3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328CB-881A-4BB9-A5AA-6F17A4A6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83BF4-ED44-4C1D-A1F9-ABC9C205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0937A-B3BF-4EBD-8C11-92DFD6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E2B38-8F02-46E5-9EBE-20EB16BB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8533-EAEC-4206-8B08-C6656CF3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9DC82-AAB0-46A3-B54C-407EBECA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DA1B-6E33-44FA-8212-643289F2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8B762-F726-48CA-90CE-34CCDC8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E0DA6A-6656-4CE9-93A8-15F981D3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3E5FF-E68A-42EB-B2DA-4B59D2AE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977CA-9FD8-490F-831F-50F291E6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A151-B130-479C-A8F8-3084AFDF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1E00-EFBD-408A-9A7D-941B7A4DC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31E6C-DD94-44F5-95E0-1AAFA2CF2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248B7-CAE1-47C3-8608-AF10716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8AE6A-8306-43F9-A2A9-E97AB649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89F82-712F-481A-813A-0F8C4D77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64-3AA2-4A26-BECF-B7181C47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8F1C5-267A-4F68-B92A-E2E418D66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9C420-9CF0-4767-9012-1E2C2AF4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1DE35-EAAF-4395-A6FA-EB81230A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CDBFC-AB61-4868-B0BF-B35822C4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28DE-BC39-4237-8DF7-A7C39928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3B66AD-FA8D-44D5-AB6A-40FE45297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01820-7839-4348-A2B2-588B8B4F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1B16B-454B-49CC-B5F0-7401455DF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C3778-7D2B-4473-8DAF-449DAD359F71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8DEFB-A6D9-41BB-AA5A-41A5CE263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308E9-A309-42F7-8A56-ADDDE8349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523C-13E1-4798-8D1E-F4B10605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2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12.em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.png"/><Relationship Id="rId7" Type="http://schemas.openxmlformats.org/officeDocument/2006/relationships/image" Target="../media/image1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em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17" Type="http://schemas.openxmlformats.org/officeDocument/2006/relationships/image" Target="../media/image43.sv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41.sv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em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17" Type="http://schemas.openxmlformats.org/officeDocument/2006/relationships/image" Target="../media/image43.sv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41.sv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em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17" Type="http://schemas.openxmlformats.org/officeDocument/2006/relationships/image" Target="../media/image43.sv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41.sv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9.emf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17" Type="http://schemas.openxmlformats.org/officeDocument/2006/relationships/image" Target="../media/image43.sv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41.sv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E3EA92A-889D-1471-D738-DAEAAAC7C696}"/>
              </a:ext>
            </a:extLst>
          </p:cNvPr>
          <p:cNvGrpSpPr/>
          <p:nvPr/>
        </p:nvGrpSpPr>
        <p:grpSpPr>
          <a:xfrm>
            <a:off x="1676" y="0"/>
            <a:ext cx="12190324" cy="6858000"/>
            <a:chOff x="1676" y="0"/>
            <a:chExt cx="12190324" cy="6858000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9124D603-B6FF-6D83-038D-D83789E06C64}"/>
                </a:ext>
              </a:extLst>
            </p:cNvPr>
            <p:cNvSpPr txBox="1"/>
            <p:nvPr/>
          </p:nvSpPr>
          <p:spPr>
            <a:xfrm>
              <a:off x="4948237" y="3244334"/>
              <a:ext cx="2295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1152" name="Graphic 1151">
              <a:extLst>
                <a:ext uri="{FF2B5EF4-FFF2-40B4-BE49-F238E27FC236}">
                  <a16:creationId xmlns:a16="http://schemas.microsoft.com/office/drawing/2014/main" id="{A4AEFE0D-8437-C4E5-3A5F-81A54A9CF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760" r="6101" b="6666"/>
            <a:stretch/>
          </p:blipFill>
          <p:spPr>
            <a:xfrm>
              <a:off x="1676" y="0"/>
              <a:ext cx="12190324" cy="685800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5761670" y="131933"/>
            <a:ext cx="6265293" cy="3318319"/>
          </a:xfrm>
          <a:custGeom>
            <a:avLst/>
            <a:gdLst>
              <a:gd name="connsiteX0" fmla="*/ 0 w 6265293"/>
              <a:gd name="connsiteY0" fmla="*/ 553064 h 3318319"/>
              <a:gd name="connsiteX1" fmla="*/ 553064 w 6265293"/>
              <a:gd name="connsiteY1" fmla="*/ 0 h 3318319"/>
              <a:gd name="connsiteX2" fmla="*/ 5712229 w 6265293"/>
              <a:gd name="connsiteY2" fmla="*/ 0 h 3318319"/>
              <a:gd name="connsiteX3" fmla="*/ 6265293 w 6265293"/>
              <a:gd name="connsiteY3" fmla="*/ 553064 h 3318319"/>
              <a:gd name="connsiteX4" fmla="*/ 6265293 w 6265293"/>
              <a:gd name="connsiteY4" fmla="*/ 2765255 h 3318319"/>
              <a:gd name="connsiteX5" fmla="*/ 5712229 w 6265293"/>
              <a:gd name="connsiteY5" fmla="*/ 3318319 h 3318319"/>
              <a:gd name="connsiteX6" fmla="*/ 553064 w 6265293"/>
              <a:gd name="connsiteY6" fmla="*/ 3318319 h 3318319"/>
              <a:gd name="connsiteX7" fmla="*/ 0 w 6265293"/>
              <a:gd name="connsiteY7" fmla="*/ 2765255 h 3318319"/>
              <a:gd name="connsiteX8" fmla="*/ 0 w 6265293"/>
              <a:gd name="connsiteY8" fmla="*/ 553064 h 331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5293" h="3318319" fill="none" extrusionOk="0">
                <a:moveTo>
                  <a:pt x="0" y="553064"/>
                </a:moveTo>
                <a:cubicBezTo>
                  <a:pt x="-25227" y="243535"/>
                  <a:pt x="293046" y="37154"/>
                  <a:pt x="553064" y="0"/>
                </a:cubicBezTo>
                <a:cubicBezTo>
                  <a:pt x="2542302" y="130954"/>
                  <a:pt x="4781020" y="43574"/>
                  <a:pt x="5712229" y="0"/>
                </a:cubicBezTo>
                <a:cubicBezTo>
                  <a:pt x="6027242" y="14732"/>
                  <a:pt x="6283896" y="270403"/>
                  <a:pt x="6265293" y="553064"/>
                </a:cubicBezTo>
                <a:cubicBezTo>
                  <a:pt x="6114854" y="1630745"/>
                  <a:pt x="6351172" y="1955031"/>
                  <a:pt x="6265293" y="2765255"/>
                </a:cubicBezTo>
                <a:cubicBezTo>
                  <a:pt x="6222905" y="3077665"/>
                  <a:pt x="5991392" y="3300182"/>
                  <a:pt x="5712229" y="3318319"/>
                </a:cubicBezTo>
                <a:cubicBezTo>
                  <a:pt x="4478418" y="3473516"/>
                  <a:pt x="1961196" y="3481339"/>
                  <a:pt x="553064" y="3318319"/>
                </a:cubicBezTo>
                <a:cubicBezTo>
                  <a:pt x="250525" y="3278951"/>
                  <a:pt x="-27190" y="3086580"/>
                  <a:pt x="0" y="2765255"/>
                </a:cubicBezTo>
                <a:cubicBezTo>
                  <a:pt x="64656" y="2297917"/>
                  <a:pt x="-17807" y="910169"/>
                  <a:pt x="0" y="553064"/>
                </a:cubicBezTo>
                <a:close/>
              </a:path>
              <a:path w="6265293" h="3318319" stroke="0" extrusionOk="0">
                <a:moveTo>
                  <a:pt x="0" y="553064"/>
                </a:moveTo>
                <a:cubicBezTo>
                  <a:pt x="-22283" y="233870"/>
                  <a:pt x="195946" y="19392"/>
                  <a:pt x="553064" y="0"/>
                </a:cubicBezTo>
                <a:cubicBezTo>
                  <a:pt x="1684724" y="132882"/>
                  <a:pt x="3248673" y="-84951"/>
                  <a:pt x="5712229" y="0"/>
                </a:cubicBezTo>
                <a:cubicBezTo>
                  <a:pt x="5979909" y="36883"/>
                  <a:pt x="6259115" y="281762"/>
                  <a:pt x="6265293" y="553064"/>
                </a:cubicBezTo>
                <a:cubicBezTo>
                  <a:pt x="6285480" y="1186141"/>
                  <a:pt x="6417773" y="2435123"/>
                  <a:pt x="6265293" y="2765255"/>
                </a:cubicBezTo>
                <a:cubicBezTo>
                  <a:pt x="6305674" y="3075494"/>
                  <a:pt x="6036257" y="3280085"/>
                  <a:pt x="5712229" y="3318319"/>
                </a:cubicBezTo>
                <a:cubicBezTo>
                  <a:pt x="5068029" y="3405958"/>
                  <a:pt x="2282012" y="3245640"/>
                  <a:pt x="553064" y="3318319"/>
                </a:cubicBezTo>
                <a:cubicBezTo>
                  <a:pt x="243846" y="3282380"/>
                  <a:pt x="-34963" y="3119293"/>
                  <a:pt x="0" y="2765255"/>
                </a:cubicBezTo>
                <a:cubicBezTo>
                  <a:pt x="-38581" y="2161805"/>
                  <a:pt x="63341" y="963656"/>
                  <a:pt x="0" y="55306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CD0CA-FC74-9AF9-7300-0B46B4970A4D}"/>
              </a:ext>
            </a:extLst>
          </p:cNvPr>
          <p:cNvSpPr txBox="1"/>
          <p:nvPr/>
        </p:nvSpPr>
        <p:spPr>
          <a:xfrm>
            <a:off x="5668449" y="172347"/>
            <a:ext cx="6422090" cy="584775"/>
          </a:xfrm>
          <a:custGeom>
            <a:avLst/>
            <a:gdLst>
              <a:gd name="connsiteX0" fmla="*/ 0 w 6422090"/>
              <a:gd name="connsiteY0" fmla="*/ 0 h 584775"/>
              <a:gd name="connsiteX1" fmla="*/ 642209 w 6422090"/>
              <a:gd name="connsiteY1" fmla="*/ 0 h 584775"/>
              <a:gd name="connsiteX2" fmla="*/ 1412860 w 6422090"/>
              <a:gd name="connsiteY2" fmla="*/ 0 h 584775"/>
              <a:gd name="connsiteX3" fmla="*/ 2055069 w 6422090"/>
              <a:gd name="connsiteY3" fmla="*/ 0 h 584775"/>
              <a:gd name="connsiteX4" fmla="*/ 2633057 w 6422090"/>
              <a:gd name="connsiteY4" fmla="*/ 0 h 584775"/>
              <a:gd name="connsiteX5" fmla="*/ 3275266 w 6422090"/>
              <a:gd name="connsiteY5" fmla="*/ 0 h 584775"/>
              <a:gd name="connsiteX6" fmla="*/ 3724812 w 6422090"/>
              <a:gd name="connsiteY6" fmla="*/ 0 h 584775"/>
              <a:gd name="connsiteX7" fmla="*/ 4302800 w 6422090"/>
              <a:gd name="connsiteY7" fmla="*/ 0 h 584775"/>
              <a:gd name="connsiteX8" fmla="*/ 4816568 w 6422090"/>
              <a:gd name="connsiteY8" fmla="*/ 0 h 584775"/>
              <a:gd name="connsiteX9" fmla="*/ 5587218 w 6422090"/>
              <a:gd name="connsiteY9" fmla="*/ 0 h 584775"/>
              <a:gd name="connsiteX10" fmla="*/ 6422090 w 6422090"/>
              <a:gd name="connsiteY10" fmla="*/ 0 h 584775"/>
              <a:gd name="connsiteX11" fmla="*/ 6422090 w 6422090"/>
              <a:gd name="connsiteY11" fmla="*/ 584775 h 584775"/>
              <a:gd name="connsiteX12" fmla="*/ 5651439 w 6422090"/>
              <a:gd name="connsiteY12" fmla="*/ 584775 h 584775"/>
              <a:gd name="connsiteX13" fmla="*/ 5009230 w 6422090"/>
              <a:gd name="connsiteY13" fmla="*/ 584775 h 584775"/>
              <a:gd name="connsiteX14" fmla="*/ 4302800 w 6422090"/>
              <a:gd name="connsiteY14" fmla="*/ 584775 h 584775"/>
              <a:gd name="connsiteX15" fmla="*/ 3660591 w 6422090"/>
              <a:gd name="connsiteY15" fmla="*/ 584775 h 584775"/>
              <a:gd name="connsiteX16" fmla="*/ 3018382 w 6422090"/>
              <a:gd name="connsiteY16" fmla="*/ 584775 h 584775"/>
              <a:gd name="connsiteX17" fmla="*/ 2311952 w 6422090"/>
              <a:gd name="connsiteY17" fmla="*/ 584775 h 584775"/>
              <a:gd name="connsiteX18" fmla="*/ 1862406 w 6422090"/>
              <a:gd name="connsiteY18" fmla="*/ 584775 h 584775"/>
              <a:gd name="connsiteX19" fmla="*/ 1220197 w 6422090"/>
              <a:gd name="connsiteY19" fmla="*/ 584775 h 584775"/>
              <a:gd name="connsiteX20" fmla="*/ 770651 w 6422090"/>
              <a:gd name="connsiteY20" fmla="*/ 584775 h 584775"/>
              <a:gd name="connsiteX21" fmla="*/ 0 w 6422090"/>
              <a:gd name="connsiteY21" fmla="*/ 584775 h 584775"/>
              <a:gd name="connsiteX22" fmla="*/ 0 w 642209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2090" h="584775" extrusionOk="0">
                <a:moveTo>
                  <a:pt x="0" y="0"/>
                </a:moveTo>
                <a:cubicBezTo>
                  <a:pt x="188853" y="-6652"/>
                  <a:pt x="499989" y="13503"/>
                  <a:pt x="642209" y="0"/>
                </a:cubicBezTo>
                <a:cubicBezTo>
                  <a:pt x="784429" y="-13503"/>
                  <a:pt x="1167560" y="14884"/>
                  <a:pt x="1412860" y="0"/>
                </a:cubicBezTo>
                <a:cubicBezTo>
                  <a:pt x="1658160" y="-14884"/>
                  <a:pt x="1797059" y="2328"/>
                  <a:pt x="2055069" y="0"/>
                </a:cubicBezTo>
                <a:cubicBezTo>
                  <a:pt x="2313079" y="-2328"/>
                  <a:pt x="2481843" y="826"/>
                  <a:pt x="2633057" y="0"/>
                </a:cubicBezTo>
                <a:cubicBezTo>
                  <a:pt x="2784271" y="-826"/>
                  <a:pt x="3046545" y="-12623"/>
                  <a:pt x="3275266" y="0"/>
                </a:cubicBezTo>
                <a:cubicBezTo>
                  <a:pt x="3503987" y="12623"/>
                  <a:pt x="3633983" y="-14435"/>
                  <a:pt x="3724812" y="0"/>
                </a:cubicBezTo>
                <a:cubicBezTo>
                  <a:pt x="3815641" y="14435"/>
                  <a:pt x="4166662" y="25611"/>
                  <a:pt x="4302800" y="0"/>
                </a:cubicBezTo>
                <a:cubicBezTo>
                  <a:pt x="4438938" y="-25611"/>
                  <a:pt x="4641709" y="-7655"/>
                  <a:pt x="4816568" y="0"/>
                </a:cubicBezTo>
                <a:cubicBezTo>
                  <a:pt x="4991427" y="7655"/>
                  <a:pt x="5382648" y="36205"/>
                  <a:pt x="5587218" y="0"/>
                </a:cubicBezTo>
                <a:cubicBezTo>
                  <a:pt x="5791788" y="-36205"/>
                  <a:pt x="6157601" y="34142"/>
                  <a:pt x="6422090" y="0"/>
                </a:cubicBezTo>
                <a:cubicBezTo>
                  <a:pt x="6404881" y="118453"/>
                  <a:pt x="6440218" y="389840"/>
                  <a:pt x="6422090" y="584775"/>
                </a:cubicBezTo>
                <a:cubicBezTo>
                  <a:pt x="6167059" y="613278"/>
                  <a:pt x="5965345" y="597622"/>
                  <a:pt x="5651439" y="584775"/>
                </a:cubicBezTo>
                <a:cubicBezTo>
                  <a:pt x="5337533" y="571928"/>
                  <a:pt x="5273959" y="554180"/>
                  <a:pt x="5009230" y="584775"/>
                </a:cubicBezTo>
                <a:cubicBezTo>
                  <a:pt x="4744501" y="615370"/>
                  <a:pt x="4652318" y="609709"/>
                  <a:pt x="4302800" y="584775"/>
                </a:cubicBezTo>
                <a:cubicBezTo>
                  <a:pt x="3953282" y="559842"/>
                  <a:pt x="3966479" y="572081"/>
                  <a:pt x="3660591" y="584775"/>
                </a:cubicBezTo>
                <a:cubicBezTo>
                  <a:pt x="3354703" y="597469"/>
                  <a:pt x="3216745" y="604530"/>
                  <a:pt x="3018382" y="584775"/>
                </a:cubicBezTo>
                <a:cubicBezTo>
                  <a:pt x="2820019" y="565020"/>
                  <a:pt x="2550155" y="554702"/>
                  <a:pt x="2311952" y="584775"/>
                </a:cubicBezTo>
                <a:cubicBezTo>
                  <a:pt x="2073749" y="614849"/>
                  <a:pt x="2052289" y="568642"/>
                  <a:pt x="1862406" y="584775"/>
                </a:cubicBezTo>
                <a:cubicBezTo>
                  <a:pt x="1672523" y="600908"/>
                  <a:pt x="1357672" y="601537"/>
                  <a:pt x="1220197" y="584775"/>
                </a:cubicBezTo>
                <a:cubicBezTo>
                  <a:pt x="1082722" y="568013"/>
                  <a:pt x="914070" y="567383"/>
                  <a:pt x="770651" y="584775"/>
                </a:cubicBezTo>
                <a:cubicBezTo>
                  <a:pt x="627232" y="602167"/>
                  <a:pt x="206975" y="620368"/>
                  <a:pt x="0" y="584775"/>
                </a:cubicBezTo>
                <a:cubicBezTo>
                  <a:pt x="29082" y="389096"/>
                  <a:pt x="18668" y="246202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2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3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F80AF-E914-7008-7458-EE15F2C41E9D}"/>
              </a:ext>
            </a:extLst>
          </p:cNvPr>
          <p:cNvGrpSpPr/>
          <p:nvPr/>
        </p:nvGrpSpPr>
        <p:grpSpPr>
          <a:xfrm>
            <a:off x="7747380" y="713974"/>
            <a:ext cx="2264228" cy="830998"/>
            <a:chOff x="1491343" y="1807028"/>
            <a:chExt cx="2264228" cy="8309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262A90-AFD1-35F1-534C-91E10D56BB42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8F0996-0848-9760-F820-6DBFC12F33F6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B77C981D-1987-38E9-F32F-5CF3ADDBC9DA}"/>
              </a:ext>
            </a:extLst>
          </p:cNvPr>
          <p:cNvGrpSpPr/>
          <p:nvPr/>
        </p:nvGrpSpPr>
        <p:grpSpPr>
          <a:xfrm>
            <a:off x="5761670" y="1452996"/>
            <a:ext cx="6265294" cy="1301382"/>
            <a:chOff x="4091699" y="8204395"/>
            <a:chExt cx="6536996" cy="1301382"/>
          </a:xfrm>
        </p:grpSpPr>
        <p:sp>
          <p:nvSpPr>
            <p:cNvPr id="1154" name="TextBox 1153">
              <a:extLst>
                <a:ext uri="{FF2B5EF4-FFF2-40B4-BE49-F238E27FC236}">
                  <a16:creationId xmlns:a16="http://schemas.microsoft.com/office/drawing/2014/main" id="{78E60605-83D2-E1F5-10BC-E7F0D8E09432}"/>
                </a:ext>
              </a:extLst>
            </p:cNvPr>
            <p:cNvSpPr txBox="1"/>
            <p:nvPr/>
          </p:nvSpPr>
          <p:spPr>
            <a:xfrm>
              <a:off x="4091700" y="8204395"/>
              <a:ext cx="6536995" cy="1301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MỘT PHẦN HAI, MỘT PHẦN BA, MỘT PHẦN TƯ, MỘT PHẦN NĂM</a:t>
              </a:r>
            </a:p>
          </p:txBody>
        </p:sp>
        <p:sp>
          <p:nvSpPr>
            <p:cNvPr id="1155" name="TextBox 1154">
              <a:extLst>
                <a:ext uri="{FF2B5EF4-FFF2-40B4-BE49-F238E27FC236}">
                  <a16:creationId xmlns:a16="http://schemas.microsoft.com/office/drawing/2014/main" id="{13383CD4-0411-2ED1-AEB7-D1C38F3F03D4}"/>
                </a:ext>
              </a:extLst>
            </p:cNvPr>
            <p:cNvSpPr txBox="1"/>
            <p:nvPr/>
          </p:nvSpPr>
          <p:spPr>
            <a:xfrm>
              <a:off x="4091699" y="8204395"/>
              <a:ext cx="6536995" cy="1301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I,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A,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Ư,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Ầ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Ă</a:t>
              </a:r>
              <a:r>
                <a:rPr lang="en-US" sz="3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C1EEAF-F751-F4C4-B9AB-DF762FB8AFDD}"/>
              </a:ext>
            </a:extLst>
          </p:cNvPr>
          <p:cNvSpPr txBox="1"/>
          <p:nvPr/>
        </p:nvSpPr>
        <p:spPr>
          <a:xfrm>
            <a:off x="8151981" y="2803921"/>
            <a:ext cx="148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BE3384-7DA6-F090-5C67-0171AB68C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05" y="1129472"/>
            <a:ext cx="2850506" cy="39258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9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F0BB6D3-4F39-191F-40DA-15A3FD3A8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232" y="2328365"/>
            <a:ext cx="2666286" cy="36721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DFB87D7-9AB1-3E55-628A-C4FCBD9C2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290" y="4989549"/>
            <a:ext cx="3245710" cy="11984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B11A081-26F1-5684-D82F-DF9996607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079" y="4164430"/>
            <a:ext cx="2102537" cy="19940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4289624-C181-A2B4-D264-566DF21F0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7845" y="4489683"/>
            <a:ext cx="974839" cy="9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F05FE8-1D8B-8121-6D1D-24B96EF1EA69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50D49-1A39-89DF-291D-20761527C1AF}"/>
              </a:ext>
            </a:extLst>
          </p:cNvPr>
          <p:cNvGrpSpPr/>
          <p:nvPr/>
        </p:nvGrpSpPr>
        <p:grpSpPr>
          <a:xfrm>
            <a:off x="1371600" y="225741"/>
            <a:ext cx="10371324" cy="925190"/>
            <a:chOff x="1371600" y="225741"/>
            <a:chExt cx="10371324" cy="9251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9D92E0-F91B-48DF-988D-680B77D0E7F4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tô</a:t>
              </a:r>
              <a:r>
                <a:rPr lang="en-US" sz="4000" b="1" dirty="0"/>
                <a:t> </a:t>
              </a:r>
              <a:r>
                <a:rPr lang="en-US" sz="4000" b="1" dirty="0" err="1"/>
                <a:t>màu</a:t>
              </a:r>
              <a:r>
                <a:rPr lang="en-US" sz="4000" b="1" dirty="0"/>
                <a:t>     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ô </a:t>
              </a:r>
              <a:r>
                <a:rPr lang="en-US" sz="4000" b="1" dirty="0" err="1"/>
                <a:t>vuông</a:t>
              </a:r>
              <a:r>
                <a:rPr lang="en-US" sz="4000" b="1" dirty="0"/>
                <a:t>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/>
                <p:nvPr/>
              </p:nvSpPr>
              <p:spPr>
                <a:xfrm>
                  <a:off x="3826429" y="225741"/>
                  <a:ext cx="338233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6429" y="225741"/>
                  <a:ext cx="338233" cy="9251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8D9F5FC-E45E-7A06-9C68-D6C9E9088AF6}"/>
              </a:ext>
            </a:extLst>
          </p:cNvPr>
          <p:cNvSpPr txBox="1"/>
          <p:nvPr/>
        </p:nvSpPr>
        <p:spPr>
          <a:xfrm>
            <a:off x="1072514" y="3173716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809855A-EBD7-2BF5-FB7C-9C96FCAEB756}"/>
              </a:ext>
            </a:extLst>
          </p:cNvPr>
          <p:cNvSpPr txBox="1"/>
          <p:nvPr/>
        </p:nvSpPr>
        <p:spPr>
          <a:xfrm>
            <a:off x="3991887" y="3173716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83092B-976F-227A-3367-531CEE0105C2}"/>
              </a:ext>
            </a:extLst>
          </p:cNvPr>
          <p:cNvSpPr txBox="1"/>
          <p:nvPr/>
        </p:nvSpPr>
        <p:spPr>
          <a:xfrm>
            <a:off x="1004450" y="586931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EEFB5F-DA01-F60E-27A9-44E137367447}"/>
              </a:ext>
            </a:extLst>
          </p:cNvPr>
          <p:cNvSpPr txBox="1"/>
          <p:nvPr/>
        </p:nvSpPr>
        <p:spPr>
          <a:xfrm>
            <a:off x="3991887" y="586931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C5BA30-88BB-ED0D-37EA-755A738540F8}"/>
              </a:ext>
            </a:extLst>
          </p:cNvPr>
          <p:cNvGrpSpPr/>
          <p:nvPr/>
        </p:nvGrpSpPr>
        <p:grpSpPr>
          <a:xfrm>
            <a:off x="7047537" y="1729775"/>
            <a:ext cx="4539530" cy="4772888"/>
            <a:chOff x="8001897" y="2517912"/>
            <a:chExt cx="3807499" cy="400322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C6A4BFEE-9E6B-0996-EDBE-F5D25E0B1C13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7ECEB46-C3F8-2B69-DD05-D8A859FD97C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76DE82D4-EF2B-511B-651C-FA7D55D8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CA90DDC-CAA5-54CE-6B6D-6836A6EF3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0894BC8-3135-DE22-D2E6-613707DFF291}"/>
              </a:ext>
            </a:extLst>
          </p:cNvPr>
          <p:cNvGrpSpPr/>
          <p:nvPr/>
        </p:nvGrpSpPr>
        <p:grpSpPr>
          <a:xfrm>
            <a:off x="1097244" y="2425053"/>
            <a:ext cx="1504764" cy="497150"/>
            <a:chOff x="1371600" y="1633491"/>
            <a:chExt cx="1504764" cy="4971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529DE1-4742-75DC-A9A1-190B054336F1}"/>
                </a:ext>
              </a:extLst>
            </p:cNvPr>
            <p:cNvSpPr/>
            <p:nvPr/>
          </p:nvSpPr>
          <p:spPr>
            <a:xfrm>
              <a:off x="1371600" y="1633491"/>
              <a:ext cx="501588" cy="497150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B4AC29-AB89-7B57-A6B4-BC706A0B9100}"/>
                </a:ext>
              </a:extLst>
            </p:cNvPr>
            <p:cNvSpPr/>
            <p:nvPr/>
          </p:nvSpPr>
          <p:spPr>
            <a:xfrm>
              <a:off x="1873188" y="1633491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79F3E4E-54CD-EB48-1A13-C4D3BBB816AD}"/>
                </a:ext>
              </a:extLst>
            </p:cNvPr>
            <p:cNvSpPr/>
            <p:nvPr/>
          </p:nvSpPr>
          <p:spPr>
            <a:xfrm>
              <a:off x="2374776" y="1633491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6D798-F3D1-41BD-F756-DF138CB72AE9}"/>
              </a:ext>
            </a:extLst>
          </p:cNvPr>
          <p:cNvGrpSpPr/>
          <p:nvPr/>
        </p:nvGrpSpPr>
        <p:grpSpPr>
          <a:xfrm>
            <a:off x="4082570" y="1924965"/>
            <a:ext cx="1504764" cy="997238"/>
            <a:chOff x="3580982" y="1752039"/>
            <a:chExt cx="1504764" cy="99723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1DFF5CF-EC38-405C-85EB-0802E8621426}"/>
                </a:ext>
              </a:extLst>
            </p:cNvPr>
            <p:cNvSpPr/>
            <p:nvPr/>
          </p:nvSpPr>
          <p:spPr>
            <a:xfrm>
              <a:off x="3580982" y="2252127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B2385A9-ECDF-4B2E-A265-E33952238EAC}"/>
                </a:ext>
              </a:extLst>
            </p:cNvPr>
            <p:cNvSpPr/>
            <p:nvPr/>
          </p:nvSpPr>
          <p:spPr>
            <a:xfrm>
              <a:off x="4082570" y="2252127"/>
              <a:ext cx="501588" cy="497150"/>
            </a:xfrm>
            <a:prstGeom prst="rect">
              <a:avLst/>
            </a:prstGeom>
            <a:solidFill>
              <a:srgbClr val="CCFF3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D1B9E96-058D-39F4-74AA-F0B277D9F998}"/>
                </a:ext>
              </a:extLst>
            </p:cNvPr>
            <p:cNvSpPr/>
            <p:nvPr/>
          </p:nvSpPr>
          <p:spPr>
            <a:xfrm>
              <a:off x="4584158" y="2252127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AFFC3F8-3915-31F6-1C18-7CFD0351A6F2}"/>
                </a:ext>
              </a:extLst>
            </p:cNvPr>
            <p:cNvSpPr/>
            <p:nvPr/>
          </p:nvSpPr>
          <p:spPr>
            <a:xfrm>
              <a:off x="3580982" y="1752039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5A07362-1FE8-DC06-5F92-EBB5DFF16BCA}"/>
                </a:ext>
              </a:extLst>
            </p:cNvPr>
            <p:cNvSpPr/>
            <p:nvPr/>
          </p:nvSpPr>
          <p:spPr>
            <a:xfrm>
              <a:off x="4082570" y="1752039"/>
              <a:ext cx="501588" cy="497150"/>
            </a:xfrm>
            <a:prstGeom prst="rect">
              <a:avLst/>
            </a:prstGeom>
            <a:solidFill>
              <a:srgbClr val="CCFF3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8E163BC-BDC0-773A-C40D-0839A37A9DDB}"/>
                </a:ext>
              </a:extLst>
            </p:cNvPr>
            <p:cNvSpPr/>
            <p:nvPr/>
          </p:nvSpPr>
          <p:spPr>
            <a:xfrm>
              <a:off x="4584158" y="1752039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82489C-3C14-9571-185F-2F02B28CB2CD}"/>
              </a:ext>
            </a:extLst>
          </p:cNvPr>
          <p:cNvGrpSpPr/>
          <p:nvPr/>
        </p:nvGrpSpPr>
        <p:grpSpPr>
          <a:xfrm>
            <a:off x="848692" y="4222524"/>
            <a:ext cx="2001867" cy="1494388"/>
            <a:chOff x="1097117" y="4178236"/>
            <a:chExt cx="2001867" cy="149438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184FFC3-1ED6-A6D6-F457-910D3826AF57}"/>
                </a:ext>
              </a:extLst>
            </p:cNvPr>
            <p:cNvSpPr/>
            <p:nvPr/>
          </p:nvSpPr>
          <p:spPr>
            <a:xfrm>
              <a:off x="1097244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2DF5165-E329-B4EE-4AE4-9DD4269C4845}"/>
                </a:ext>
              </a:extLst>
            </p:cNvPr>
            <p:cNvSpPr/>
            <p:nvPr/>
          </p:nvSpPr>
          <p:spPr>
            <a:xfrm>
              <a:off x="1598832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982360B-6B95-D99B-1A46-E7C07D7852B7}"/>
                </a:ext>
              </a:extLst>
            </p:cNvPr>
            <p:cNvSpPr/>
            <p:nvPr/>
          </p:nvSpPr>
          <p:spPr>
            <a:xfrm>
              <a:off x="2100420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EAA5E1E-1143-1FDB-1287-B0A7866F79E4}"/>
                </a:ext>
              </a:extLst>
            </p:cNvPr>
            <p:cNvSpPr/>
            <p:nvPr/>
          </p:nvSpPr>
          <p:spPr>
            <a:xfrm>
              <a:off x="1097244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7BADBB1-A410-773D-4ABF-222E3D2B9E81}"/>
                </a:ext>
              </a:extLst>
            </p:cNvPr>
            <p:cNvSpPr/>
            <p:nvPr/>
          </p:nvSpPr>
          <p:spPr>
            <a:xfrm>
              <a:off x="1598832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7125D87-AF9A-3182-A348-50EA1CCC9D3F}"/>
                </a:ext>
              </a:extLst>
            </p:cNvPr>
            <p:cNvSpPr/>
            <p:nvPr/>
          </p:nvSpPr>
          <p:spPr>
            <a:xfrm>
              <a:off x="2100420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B2E2C0B-8B1E-497D-8DAF-B667C0A25CD0}"/>
                </a:ext>
              </a:extLst>
            </p:cNvPr>
            <p:cNvSpPr/>
            <p:nvPr/>
          </p:nvSpPr>
          <p:spPr>
            <a:xfrm>
              <a:off x="1097117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1B0EFA9-3856-9052-0954-830349441D06}"/>
                </a:ext>
              </a:extLst>
            </p:cNvPr>
            <p:cNvSpPr/>
            <p:nvPr/>
          </p:nvSpPr>
          <p:spPr>
            <a:xfrm>
              <a:off x="1598705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2D87D30-8C90-EC5E-6C44-08402CDE965D}"/>
                </a:ext>
              </a:extLst>
            </p:cNvPr>
            <p:cNvSpPr/>
            <p:nvPr/>
          </p:nvSpPr>
          <p:spPr>
            <a:xfrm>
              <a:off x="2100293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DA3870E-603B-565E-4258-024FE7565E67}"/>
                </a:ext>
              </a:extLst>
            </p:cNvPr>
            <p:cNvSpPr/>
            <p:nvPr/>
          </p:nvSpPr>
          <p:spPr>
            <a:xfrm>
              <a:off x="2597396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C215E1F-5705-8D5E-0403-34F5457476DC}"/>
                </a:ext>
              </a:extLst>
            </p:cNvPr>
            <p:cNvSpPr/>
            <p:nvPr/>
          </p:nvSpPr>
          <p:spPr>
            <a:xfrm>
              <a:off x="2597396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23E558-CE83-5BED-F424-5D9D0B128977}"/>
                </a:ext>
              </a:extLst>
            </p:cNvPr>
            <p:cNvSpPr/>
            <p:nvPr/>
          </p:nvSpPr>
          <p:spPr>
            <a:xfrm>
              <a:off x="2597396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7832492-C0C2-ACF7-19C6-4918C07E04E2}"/>
              </a:ext>
            </a:extLst>
          </p:cNvPr>
          <p:cNvGrpSpPr/>
          <p:nvPr/>
        </p:nvGrpSpPr>
        <p:grpSpPr>
          <a:xfrm>
            <a:off x="3834018" y="4196254"/>
            <a:ext cx="2001867" cy="1494388"/>
            <a:chOff x="1097117" y="4178236"/>
            <a:chExt cx="2001867" cy="1494388"/>
          </a:xfrm>
          <a:solidFill>
            <a:schemeClr val="bg1"/>
          </a:solidFill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CCE09E2-7E0D-F287-82EC-DD9D22299372}"/>
                </a:ext>
              </a:extLst>
            </p:cNvPr>
            <p:cNvSpPr/>
            <p:nvPr/>
          </p:nvSpPr>
          <p:spPr>
            <a:xfrm>
              <a:off x="1097244" y="5175474"/>
              <a:ext cx="501588" cy="49715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6061E43-23A8-3D44-C05A-F1AE4F60428F}"/>
                </a:ext>
              </a:extLst>
            </p:cNvPr>
            <p:cNvSpPr/>
            <p:nvPr/>
          </p:nvSpPr>
          <p:spPr>
            <a:xfrm>
              <a:off x="1598832" y="5175474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2CDE519-042C-D4CB-0447-8FC351990716}"/>
                </a:ext>
              </a:extLst>
            </p:cNvPr>
            <p:cNvSpPr/>
            <p:nvPr/>
          </p:nvSpPr>
          <p:spPr>
            <a:xfrm>
              <a:off x="2100420" y="5175474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B1B8022-4451-EB50-A9D2-A93E990AA73E}"/>
                </a:ext>
              </a:extLst>
            </p:cNvPr>
            <p:cNvSpPr/>
            <p:nvPr/>
          </p:nvSpPr>
          <p:spPr>
            <a:xfrm>
              <a:off x="1097244" y="4675386"/>
              <a:ext cx="501588" cy="49715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3D9459D-A3B8-880F-3F52-6AA43AA1A816}"/>
                </a:ext>
              </a:extLst>
            </p:cNvPr>
            <p:cNvSpPr/>
            <p:nvPr/>
          </p:nvSpPr>
          <p:spPr>
            <a:xfrm>
              <a:off x="1598832" y="467538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2347E9-A5C7-10BB-48C7-FFA994E53259}"/>
                </a:ext>
              </a:extLst>
            </p:cNvPr>
            <p:cNvSpPr/>
            <p:nvPr/>
          </p:nvSpPr>
          <p:spPr>
            <a:xfrm>
              <a:off x="2100420" y="467538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DCD32D8-9908-6D5A-AB9D-FEF9D72FBA21}"/>
                </a:ext>
              </a:extLst>
            </p:cNvPr>
            <p:cNvSpPr/>
            <p:nvPr/>
          </p:nvSpPr>
          <p:spPr>
            <a:xfrm>
              <a:off x="1097117" y="4178236"/>
              <a:ext cx="501588" cy="49715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ECB3367-3DEE-5FCF-4425-1A0139EF4EE5}"/>
                </a:ext>
              </a:extLst>
            </p:cNvPr>
            <p:cNvSpPr/>
            <p:nvPr/>
          </p:nvSpPr>
          <p:spPr>
            <a:xfrm>
              <a:off x="1598705" y="417823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528B9F7-E90D-63F7-5EAF-5C53DDEB5D3D}"/>
                </a:ext>
              </a:extLst>
            </p:cNvPr>
            <p:cNvSpPr/>
            <p:nvPr/>
          </p:nvSpPr>
          <p:spPr>
            <a:xfrm>
              <a:off x="2100293" y="417823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E091B79-6974-272E-259D-F96F32229CF5}"/>
                </a:ext>
              </a:extLst>
            </p:cNvPr>
            <p:cNvSpPr/>
            <p:nvPr/>
          </p:nvSpPr>
          <p:spPr>
            <a:xfrm>
              <a:off x="2597396" y="5175474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BD2B8C9-0D39-A3C5-984B-3BEFEF749D19}"/>
                </a:ext>
              </a:extLst>
            </p:cNvPr>
            <p:cNvSpPr/>
            <p:nvPr/>
          </p:nvSpPr>
          <p:spPr>
            <a:xfrm>
              <a:off x="2597396" y="467538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FE6BB28-6BE8-A11C-E84B-5D918F7D0FAD}"/>
                </a:ext>
              </a:extLst>
            </p:cNvPr>
            <p:cNvSpPr/>
            <p:nvPr/>
          </p:nvSpPr>
          <p:spPr>
            <a:xfrm>
              <a:off x="2597396" y="417823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79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0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F05FE8-1D8B-8121-6D1D-24B96EF1EA69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50D49-1A39-89DF-291D-20761527C1AF}"/>
              </a:ext>
            </a:extLst>
          </p:cNvPr>
          <p:cNvGrpSpPr/>
          <p:nvPr/>
        </p:nvGrpSpPr>
        <p:grpSpPr>
          <a:xfrm>
            <a:off x="1371600" y="225741"/>
            <a:ext cx="10371324" cy="925190"/>
            <a:chOff x="1371600" y="225741"/>
            <a:chExt cx="10371324" cy="9251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9D92E0-F91B-48DF-988D-680B77D0E7F4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tô</a:t>
              </a:r>
              <a:r>
                <a:rPr lang="en-US" sz="4000" b="1" dirty="0"/>
                <a:t> </a:t>
              </a:r>
              <a:r>
                <a:rPr lang="en-US" sz="4000" b="1" dirty="0" err="1"/>
                <a:t>màu</a:t>
              </a:r>
              <a:r>
                <a:rPr lang="en-US" sz="4000" b="1" dirty="0"/>
                <a:t>     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ô </a:t>
              </a:r>
              <a:r>
                <a:rPr lang="en-US" sz="4000" b="1" dirty="0" err="1"/>
                <a:t>vuông</a:t>
              </a:r>
              <a:r>
                <a:rPr lang="en-US" sz="4000" b="1" dirty="0"/>
                <a:t>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/>
                <p:nvPr/>
              </p:nvSpPr>
              <p:spPr>
                <a:xfrm>
                  <a:off x="3826429" y="225741"/>
                  <a:ext cx="338233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6429" y="225741"/>
                  <a:ext cx="338233" cy="9251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8D9F5FC-E45E-7A06-9C68-D6C9E9088AF6}"/>
              </a:ext>
            </a:extLst>
          </p:cNvPr>
          <p:cNvSpPr txBox="1"/>
          <p:nvPr/>
        </p:nvSpPr>
        <p:spPr>
          <a:xfrm>
            <a:off x="712084" y="2400249"/>
            <a:ext cx="152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894BC8-3135-DE22-D2E6-613707DFF291}"/>
              </a:ext>
            </a:extLst>
          </p:cNvPr>
          <p:cNvGrpSpPr/>
          <p:nvPr/>
        </p:nvGrpSpPr>
        <p:grpSpPr>
          <a:xfrm>
            <a:off x="736814" y="1775965"/>
            <a:ext cx="1504764" cy="497150"/>
            <a:chOff x="1371600" y="1633491"/>
            <a:chExt cx="1504764" cy="4971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1529DE1-4742-75DC-A9A1-190B054336F1}"/>
                </a:ext>
              </a:extLst>
            </p:cNvPr>
            <p:cNvSpPr/>
            <p:nvPr/>
          </p:nvSpPr>
          <p:spPr>
            <a:xfrm>
              <a:off x="1371600" y="1633491"/>
              <a:ext cx="501588" cy="497150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B4AC29-AB89-7B57-A6B4-BC706A0B9100}"/>
                </a:ext>
              </a:extLst>
            </p:cNvPr>
            <p:cNvSpPr/>
            <p:nvPr/>
          </p:nvSpPr>
          <p:spPr>
            <a:xfrm>
              <a:off x="1873188" y="1633491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79F3E4E-54CD-EB48-1A13-C4D3BBB816AD}"/>
                </a:ext>
              </a:extLst>
            </p:cNvPr>
            <p:cNvSpPr/>
            <p:nvPr/>
          </p:nvSpPr>
          <p:spPr>
            <a:xfrm>
              <a:off x="2374776" y="1633491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A47512-FE59-2440-BBAA-C23759428BB5}"/>
              </a:ext>
            </a:extLst>
          </p:cNvPr>
          <p:cNvGrpSpPr/>
          <p:nvPr/>
        </p:nvGrpSpPr>
        <p:grpSpPr>
          <a:xfrm>
            <a:off x="2742228" y="1332567"/>
            <a:ext cx="9000696" cy="1997655"/>
            <a:chOff x="2742228" y="1332567"/>
            <a:chExt cx="9000696" cy="19976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D0D2BA9-F870-D983-B3AD-952A645F8A25}"/>
                </a:ext>
              </a:extLst>
            </p:cNvPr>
            <p:cNvSpPr/>
            <p:nvPr/>
          </p:nvSpPr>
          <p:spPr>
            <a:xfrm>
              <a:off x="2742228" y="1332567"/>
              <a:ext cx="9000696" cy="1997655"/>
            </a:xfrm>
            <a:prstGeom prst="roundRect">
              <a:avLst/>
            </a:pr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543954"/>
                        <a:gd name="connsiteY0" fmla="*/ 331366 h 1988159"/>
                        <a:gd name="connsiteX1" fmla="*/ 331366 w 6543954"/>
                        <a:gd name="connsiteY1" fmla="*/ 0 h 1988159"/>
                        <a:gd name="connsiteX2" fmla="*/ 6212588 w 6543954"/>
                        <a:gd name="connsiteY2" fmla="*/ 0 h 1988159"/>
                        <a:gd name="connsiteX3" fmla="*/ 6543954 w 6543954"/>
                        <a:gd name="connsiteY3" fmla="*/ 331366 h 1988159"/>
                        <a:gd name="connsiteX4" fmla="*/ 6543954 w 6543954"/>
                        <a:gd name="connsiteY4" fmla="*/ 1656793 h 1988159"/>
                        <a:gd name="connsiteX5" fmla="*/ 6212588 w 6543954"/>
                        <a:gd name="connsiteY5" fmla="*/ 1988159 h 1988159"/>
                        <a:gd name="connsiteX6" fmla="*/ 331366 w 6543954"/>
                        <a:gd name="connsiteY6" fmla="*/ 1988159 h 1988159"/>
                        <a:gd name="connsiteX7" fmla="*/ 0 w 6543954"/>
                        <a:gd name="connsiteY7" fmla="*/ 1656793 h 1988159"/>
                        <a:gd name="connsiteX8" fmla="*/ 0 w 6543954"/>
                        <a:gd name="connsiteY8" fmla="*/ 331366 h 1988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43954" h="1988159" fill="none" extrusionOk="0">
                          <a:moveTo>
                            <a:pt x="0" y="331366"/>
                          </a:moveTo>
                          <a:cubicBezTo>
                            <a:pt x="3633" y="118397"/>
                            <a:pt x="164101" y="-511"/>
                            <a:pt x="331366" y="0"/>
                          </a:cubicBezTo>
                          <a:cubicBezTo>
                            <a:pt x="3266602" y="169035"/>
                            <a:pt x="4903566" y="-53300"/>
                            <a:pt x="6212588" y="0"/>
                          </a:cubicBezTo>
                          <a:cubicBezTo>
                            <a:pt x="6411805" y="-840"/>
                            <a:pt x="6535365" y="145498"/>
                            <a:pt x="6543954" y="331366"/>
                          </a:cubicBezTo>
                          <a:cubicBezTo>
                            <a:pt x="6514629" y="582149"/>
                            <a:pt x="6594168" y="1092419"/>
                            <a:pt x="6543954" y="1656793"/>
                          </a:cubicBezTo>
                          <a:cubicBezTo>
                            <a:pt x="6514298" y="1846397"/>
                            <a:pt x="6424424" y="1965626"/>
                            <a:pt x="6212588" y="1988159"/>
                          </a:cubicBezTo>
                          <a:cubicBezTo>
                            <a:pt x="3388252" y="1870365"/>
                            <a:pt x="1726829" y="2091274"/>
                            <a:pt x="331366" y="1988159"/>
                          </a:cubicBezTo>
                          <a:cubicBezTo>
                            <a:pt x="142247" y="1990889"/>
                            <a:pt x="-3850" y="1816432"/>
                            <a:pt x="0" y="1656793"/>
                          </a:cubicBezTo>
                          <a:cubicBezTo>
                            <a:pt x="-62476" y="1089366"/>
                            <a:pt x="24624" y="514560"/>
                            <a:pt x="0" y="331366"/>
                          </a:cubicBezTo>
                          <a:close/>
                        </a:path>
                        <a:path w="6543954" h="1988159" stroke="0" extrusionOk="0">
                          <a:moveTo>
                            <a:pt x="0" y="331366"/>
                          </a:moveTo>
                          <a:cubicBezTo>
                            <a:pt x="-6465" y="159413"/>
                            <a:pt x="160970" y="-8529"/>
                            <a:pt x="331366" y="0"/>
                          </a:cubicBezTo>
                          <a:cubicBezTo>
                            <a:pt x="2815932" y="157056"/>
                            <a:pt x="4611858" y="-26874"/>
                            <a:pt x="6212588" y="0"/>
                          </a:cubicBezTo>
                          <a:cubicBezTo>
                            <a:pt x="6408193" y="31915"/>
                            <a:pt x="6533971" y="125718"/>
                            <a:pt x="6543954" y="331366"/>
                          </a:cubicBezTo>
                          <a:cubicBezTo>
                            <a:pt x="6531144" y="954096"/>
                            <a:pt x="6657351" y="1476693"/>
                            <a:pt x="6543954" y="1656793"/>
                          </a:cubicBezTo>
                          <a:cubicBezTo>
                            <a:pt x="6542913" y="1837346"/>
                            <a:pt x="6424216" y="1965973"/>
                            <a:pt x="6212588" y="1988159"/>
                          </a:cubicBezTo>
                          <a:cubicBezTo>
                            <a:pt x="4154184" y="1926740"/>
                            <a:pt x="2639101" y="1852169"/>
                            <a:pt x="331366" y="1988159"/>
                          </a:cubicBezTo>
                          <a:cubicBezTo>
                            <a:pt x="155053" y="1983447"/>
                            <a:pt x="2079" y="1855334"/>
                            <a:pt x="0" y="1656793"/>
                          </a:cubicBezTo>
                          <a:cubicBezTo>
                            <a:pt x="-27295" y="1391206"/>
                            <a:pt x="93724" y="822677"/>
                            <a:pt x="0" y="3313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</a:pPr>
              <a:r>
                <a:rPr lang="en-US" sz="3200" dirty="0" err="1">
                  <a:solidFill>
                    <a:srgbClr val="000000"/>
                  </a:solidFill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</a:rPr>
                <a:t> A chia </a:t>
              </a:r>
              <a:r>
                <a:rPr lang="en-US" sz="3200" dirty="0" err="1">
                  <a:solidFill>
                    <a:srgbClr val="000000"/>
                  </a:solidFill>
                </a:rPr>
                <a:t>thành</a:t>
              </a:r>
              <a:r>
                <a:rPr lang="en-US" sz="3200" dirty="0">
                  <a:solidFill>
                    <a:srgbClr val="000000"/>
                  </a:solidFill>
                </a:rPr>
                <a:t> 3 ô </a:t>
              </a:r>
              <a:r>
                <a:rPr lang="en-US" sz="3200" dirty="0" err="1">
                  <a:solidFill>
                    <a:srgbClr val="000000"/>
                  </a:solidFill>
                </a:rPr>
                <a:t>vuông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bằng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1 ô </a:t>
              </a:r>
              <a:r>
                <a:rPr lang="en-US" sz="3200" dirty="0" err="1">
                  <a:solidFill>
                    <a:srgbClr val="000000"/>
                  </a:solidFill>
                </a:rPr>
                <a:t>vuông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nên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     </a:t>
              </a:r>
              <a:r>
                <a:rPr lang="en-US" sz="3200" dirty="0" err="1">
                  <a:solidFill>
                    <a:srgbClr val="000000"/>
                  </a:solidFill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</a:rPr>
                <a:t> ô </a:t>
              </a:r>
              <a:r>
                <a:rPr lang="en-US" sz="3200" dirty="0" err="1">
                  <a:solidFill>
                    <a:srgbClr val="000000"/>
                  </a:solidFill>
                </a:rPr>
                <a:t>vuông</a:t>
              </a:r>
              <a:r>
                <a:rPr lang="en-US" sz="3200" dirty="0">
                  <a:solidFill>
                    <a:srgbClr val="000000"/>
                  </a:solidFill>
                </a:rPr>
                <a:t>.</a:t>
              </a:r>
              <a:endParaRPr lang="en-US" sz="3200" b="1" i="1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8BC3D89-38E1-5C1D-E71B-7B23A4ED5E47}"/>
                    </a:ext>
                  </a:extLst>
                </p:cNvPr>
                <p:cNvSpPr txBox="1"/>
                <p:nvPr/>
              </p:nvSpPr>
              <p:spPr>
                <a:xfrm>
                  <a:off x="6557262" y="2230041"/>
                  <a:ext cx="320601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8BC3D89-38E1-5C1D-E71B-7B23A4ED5E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7262" y="2230041"/>
                  <a:ext cx="320601" cy="9251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AEEA9D-1FA5-5169-E38E-CB7611480E82}"/>
              </a:ext>
            </a:extLst>
          </p:cNvPr>
          <p:cNvGrpSpPr/>
          <p:nvPr/>
        </p:nvGrpSpPr>
        <p:grpSpPr>
          <a:xfrm>
            <a:off x="2742228" y="3763622"/>
            <a:ext cx="9000696" cy="1997655"/>
            <a:chOff x="2742228" y="1332567"/>
            <a:chExt cx="9000696" cy="199765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0A6A6AE-2C3C-FE3F-6ACF-225A9FF8ADD8}"/>
                </a:ext>
              </a:extLst>
            </p:cNvPr>
            <p:cNvSpPr/>
            <p:nvPr/>
          </p:nvSpPr>
          <p:spPr>
            <a:xfrm>
              <a:off x="2742228" y="1332567"/>
              <a:ext cx="9000696" cy="1997655"/>
            </a:xfrm>
            <a:prstGeom prst="roundRect">
              <a:avLst/>
            </a:pr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543954"/>
                        <a:gd name="connsiteY0" fmla="*/ 331366 h 1988159"/>
                        <a:gd name="connsiteX1" fmla="*/ 331366 w 6543954"/>
                        <a:gd name="connsiteY1" fmla="*/ 0 h 1988159"/>
                        <a:gd name="connsiteX2" fmla="*/ 6212588 w 6543954"/>
                        <a:gd name="connsiteY2" fmla="*/ 0 h 1988159"/>
                        <a:gd name="connsiteX3" fmla="*/ 6543954 w 6543954"/>
                        <a:gd name="connsiteY3" fmla="*/ 331366 h 1988159"/>
                        <a:gd name="connsiteX4" fmla="*/ 6543954 w 6543954"/>
                        <a:gd name="connsiteY4" fmla="*/ 1656793 h 1988159"/>
                        <a:gd name="connsiteX5" fmla="*/ 6212588 w 6543954"/>
                        <a:gd name="connsiteY5" fmla="*/ 1988159 h 1988159"/>
                        <a:gd name="connsiteX6" fmla="*/ 331366 w 6543954"/>
                        <a:gd name="connsiteY6" fmla="*/ 1988159 h 1988159"/>
                        <a:gd name="connsiteX7" fmla="*/ 0 w 6543954"/>
                        <a:gd name="connsiteY7" fmla="*/ 1656793 h 1988159"/>
                        <a:gd name="connsiteX8" fmla="*/ 0 w 6543954"/>
                        <a:gd name="connsiteY8" fmla="*/ 331366 h 1988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43954" h="1988159" fill="none" extrusionOk="0">
                          <a:moveTo>
                            <a:pt x="0" y="331366"/>
                          </a:moveTo>
                          <a:cubicBezTo>
                            <a:pt x="3633" y="118397"/>
                            <a:pt x="164101" y="-511"/>
                            <a:pt x="331366" y="0"/>
                          </a:cubicBezTo>
                          <a:cubicBezTo>
                            <a:pt x="3266602" y="169035"/>
                            <a:pt x="4903566" y="-53300"/>
                            <a:pt x="6212588" y="0"/>
                          </a:cubicBezTo>
                          <a:cubicBezTo>
                            <a:pt x="6411805" y="-840"/>
                            <a:pt x="6535365" y="145498"/>
                            <a:pt x="6543954" y="331366"/>
                          </a:cubicBezTo>
                          <a:cubicBezTo>
                            <a:pt x="6514629" y="582149"/>
                            <a:pt x="6594168" y="1092419"/>
                            <a:pt x="6543954" y="1656793"/>
                          </a:cubicBezTo>
                          <a:cubicBezTo>
                            <a:pt x="6514298" y="1846397"/>
                            <a:pt x="6424424" y="1965626"/>
                            <a:pt x="6212588" y="1988159"/>
                          </a:cubicBezTo>
                          <a:cubicBezTo>
                            <a:pt x="3388252" y="1870365"/>
                            <a:pt x="1726829" y="2091274"/>
                            <a:pt x="331366" y="1988159"/>
                          </a:cubicBezTo>
                          <a:cubicBezTo>
                            <a:pt x="142247" y="1990889"/>
                            <a:pt x="-3850" y="1816432"/>
                            <a:pt x="0" y="1656793"/>
                          </a:cubicBezTo>
                          <a:cubicBezTo>
                            <a:pt x="-62476" y="1089366"/>
                            <a:pt x="24624" y="514560"/>
                            <a:pt x="0" y="331366"/>
                          </a:cubicBezTo>
                          <a:close/>
                        </a:path>
                        <a:path w="6543954" h="1988159" stroke="0" extrusionOk="0">
                          <a:moveTo>
                            <a:pt x="0" y="331366"/>
                          </a:moveTo>
                          <a:cubicBezTo>
                            <a:pt x="-6465" y="159413"/>
                            <a:pt x="160970" y="-8529"/>
                            <a:pt x="331366" y="0"/>
                          </a:cubicBezTo>
                          <a:cubicBezTo>
                            <a:pt x="2815932" y="157056"/>
                            <a:pt x="4611858" y="-26874"/>
                            <a:pt x="6212588" y="0"/>
                          </a:cubicBezTo>
                          <a:cubicBezTo>
                            <a:pt x="6408193" y="31915"/>
                            <a:pt x="6533971" y="125718"/>
                            <a:pt x="6543954" y="331366"/>
                          </a:cubicBezTo>
                          <a:cubicBezTo>
                            <a:pt x="6531144" y="954096"/>
                            <a:pt x="6657351" y="1476693"/>
                            <a:pt x="6543954" y="1656793"/>
                          </a:cubicBezTo>
                          <a:cubicBezTo>
                            <a:pt x="6542913" y="1837346"/>
                            <a:pt x="6424216" y="1965973"/>
                            <a:pt x="6212588" y="1988159"/>
                          </a:cubicBezTo>
                          <a:cubicBezTo>
                            <a:pt x="4154184" y="1926740"/>
                            <a:pt x="2639101" y="1852169"/>
                            <a:pt x="331366" y="1988159"/>
                          </a:cubicBezTo>
                          <a:cubicBezTo>
                            <a:pt x="155053" y="1983447"/>
                            <a:pt x="2079" y="1855334"/>
                            <a:pt x="0" y="1656793"/>
                          </a:cubicBezTo>
                          <a:cubicBezTo>
                            <a:pt x="-27295" y="1391206"/>
                            <a:pt x="93724" y="822677"/>
                            <a:pt x="0" y="3313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</a:pPr>
              <a:r>
                <a:rPr lang="en-US" sz="3200" dirty="0" err="1">
                  <a:solidFill>
                    <a:srgbClr val="000000"/>
                  </a:solidFill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</a:rPr>
                <a:t> B chia </a:t>
              </a:r>
              <a:r>
                <a:rPr lang="en-US" sz="3200" dirty="0" err="1">
                  <a:solidFill>
                    <a:srgbClr val="000000"/>
                  </a:solidFill>
                </a:rPr>
                <a:t>thành</a:t>
              </a:r>
              <a:r>
                <a:rPr lang="en-US" sz="3200" dirty="0">
                  <a:solidFill>
                    <a:srgbClr val="000000"/>
                  </a:solidFill>
                </a:rPr>
                <a:t> 3 </a:t>
              </a:r>
              <a:r>
                <a:rPr lang="en-US" sz="3200" dirty="0" err="1">
                  <a:solidFill>
                    <a:srgbClr val="000000"/>
                  </a:solidFill>
                </a:rPr>
                <a:t>cột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bằng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1 </a:t>
              </a:r>
              <a:r>
                <a:rPr lang="en-US" sz="3200" dirty="0" err="1">
                  <a:solidFill>
                    <a:srgbClr val="000000"/>
                  </a:solidFill>
                </a:rPr>
                <a:t>cột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nên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     </a:t>
              </a:r>
              <a:r>
                <a:rPr lang="en-US" sz="3200" dirty="0" err="1">
                  <a:solidFill>
                    <a:srgbClr val="000000"/>
                  </a:solidFill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</a:rPr>
                <a:t> ô </a:t>
              </a:r>
              <a:r>
                <a:rPr lang="en-US" sz="3200" dirty="0" err="1">
                  <a:solidFill>
                    <a:srgbClr val="000000"/>
                  </a:solidFill>
                </a:rPr>
                <a:t>vuông</a:t>
              </a:r>
              <a:r>
                <a:rPr lang="en-US" sz="3200" dirty="0">
                  <a:solidFill>
                    <a:srgbClr val="000000"/>
                  </a:solidFill>
                </a:rPr>
                <a:t>.</a:t>
              </a:r>
              <a:endParaRPr lang="en-US" sz="3200" b="1" i="1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DE49D45-6A63-7357-3C99-44523CF43220}"/>
                    </a:ext>
                  </a:extLst>
                </p:cNvPr>
                <p:cNvSpPr txBox="1"/>
                <p:nvPr/>
              </p:nvSpPr>
              <p:spPr>
                <a:xfrm>
                  <a:off x="5462240" y="2174732"/>
                  <a:ext cx="320601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DE49D45-6A63-7357-3C99-44523CF432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240" y="2174732"/>
                  <a:ext cx="320601" cy="92519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22967F8-951A-20E6-F922-68F5A8DA2065}"/>
              </a:ext>
            </a:extLst>
          </p:cNvPr>
          <p:cNvSpPr txBox="1"/>
          <p:nvPr/>
        </p:nvSpPr>
        <p:spPr>
          <a:xfrm>
            <a:off x="635370" y="506838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79E2EC9-1C13-DD58-B602-908530F851DB}"/>
              </a:ext>
            </a:extLst>
          </p:cNvPr>
          <p:cNvGrpSpPr/>
          <p:nvPr/>
        </p:nvGrpSpPr>
        <p:grpSpPr>
          <a:xfrm>
            <a:off x="706428" y="4018878"/>
            <a:ext cx="1504764" cy="997238"/>
            <a:chOff x="3580982" y="1752039"/>
            <a:chExt cx="1504764" cy="997238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092A53E-12C7-95B3-090C-60F1D257813B}"/>
                </a:ext>
              </a:extLst>
            </p:cNvPr>
            <p:cNvSpPr/>
            <p:nvPr/>
          </p:nvSpPr>
          <p:spPr>
            <a:xfrm>
              <a:off x="3580982" y="2252127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79AA453-EDFB-DB95-C3DA-B89EF2957E64}"/>
                </a:ext>
              </a:extLst>
            </p:cNvPr>
            <p:cNvSpPr/>
            <p:nvPr/>
          </p:nvSpPr>
          <p:spPr>
            <a:xfrm>
              <a:off x="4082570" y="2252127"/>
              <a:ext cx="501588" cy="497150"/>
            </a:xfrm>
            <a:prstGeom prst="rect">
              <a:avLst/>
            </a:prstGeom>
            <a:solidFill>
              <a:srgbClr val="CCFF3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783FF83-6220-7F6A-4F39-2BE92EF49809}"/>
                </a:ext>
              </a:extLst>
            </p:cNvPr>
            <p:cNvSpPr/>
            <p:nvPr/>
          </p:nvSpPr>
          <p:spPr>
            <a:xfrm>
              <a:off x="4584158" y="2252127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BE409BD-B72F-08D0-8B41-3E15CAE2D711}"/>
                </a:ext>
              </a:extLst>
            </p:cNvPr>
            <p:cNvSpPr/>
            <p:nvPr/>
          </p:nvSpPr>
          <p:spPr>
            <a:xfrm>
              <a:off x="3580982" y="1752039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A78F00F-8E83-F545-15C8-505BE74E3F1C}"/>
                </a:ext>
              </a:extLst>
            </p:cNvPr>
            <p:cNvSpPr/>
            <p:nvPr/>
          </p:nvSpPr>
          <p:spPr>
            <a:xfrm>
              <a:off x="4082570" y="1752039"/>
              <a:ext cx="501588" cy="497150"/>
            </a:xfrm>
            <a:prstGeom prst="rect">
              <a:avLst/>
            </a:prstGeom>
            <a:solidFill>
              <a:srgbClr val="CCFF3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AECD6857-1A12-827D-A426-45E4BC2464D4}"/>
                </a:ext>
              </a:extLst>
            </p:cNvPr>
            <p:cNvSpPr/>
            <p:nvPr/>
          </p:nvSpPr>
          <p:spPr>
            <a:xfrm>
              <a:off x="4584158" y="1752039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20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/>
          <p:bldP spid="7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F05FE8-1D8B-8121-6D1D-24B96EF1EA69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50D49-1A39-89DF-291D-20761527C1AF}"/>
              </a:ext>
            </a:extLst>
          </p:cNvPr>
          <p:cNvGrpSpPr/>
          <p:nvPr/>
        </p:nvGrpSpPr>
        <p:grpSpPr>
          <a:xfrm>
            <a:off x="1371600" y="225741"/>
            <a:ext cx="10371324" cy="925190"/>
            <a:chOff x="1371600" y="225741"/>
            <a:chExt cx="10371324" cy="9251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9D92E0-F91B-48DF-988D-680B77D0E7F4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tô</a:t>
              </a:r>
              <a:r>
                <a:rPr lang="en-US" sz="4000" b="1" dirty="0"/>
                <a:t> </a:t>
              </a:r>
              <a:r>
                <a:rPr lang="en-US" sz="4000" b="1" dirty="0" err="1"/>
                <a:t>màu</a:t>
              </a:r>
              <a:r>
                <a:rPr lang="en-US" sz="4000" b="1" dirty="0"/>
                <a:t>     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ô </a:t>
              </a:r>
              <a:r>
                <a:rPr lang="en-US" sz="4000" b="1" dirty="0" err="1"/>
                <a:t>vuông</a:t>
              </a:r>
              <a:r>
                <a:rPr lang="en-US" sz="4000" b="1" dirty="0"/>
                <a:t>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/>
                <p:nvPr/>
              </p:nvSpPr>
              <p:spPr>
                <a:xfrm>
                  <a:off x="3826429" y="225741"/>
                  <a:ext cx="338233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6429" y="225741"/>
                  <a:ext cx="338233" cy="9251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A47512-FE59-2440-BBAA-C23759428BB5}"/>
              </a:ext>
            </a:extLst>
          </p:cNvPr>
          <p:cNvGrpSpPr/>
          <p:nvPr/>
        </p:nvGrpSpPr>
        <p:grpSpPr>
          <a:xfrm>
            <a:off x="2742228" y="1332567"/>
            <a:ext cx="9000696" cy="1997655"/>
            <a:chOff x="2742228" y="1332567"/>
            <a:chExt cx="9000696" cy="19976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D0D2BA9-F870-D983-B3AD-952A645F8A25}"/>
                </a:ext>
              </a:extLst>
            </p:cNvPr>
            <p:cNvSpPr/>
            <p:nvPr/>
          </p:nvSpPr>
          <p:spPr>
            <a:xfrm>
              <a:off x="2742228" y="1332567"/>
              <a:ext cx="9000696" cy="1997655"/>
            </a:xfrm>
            <a:prstGeom prst="roundRect">
              <a:avLst/>
            </a:pr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543954"/>
                        <a:gd name="connsiteY0" fmla="*/ 331366 h 1988159"/>
                        <a:gd name="connsiteX1" fmla="*/ 331366 w 6543954"/>
                        <a:gd name="connsiteY1" fmla="*/ 0 h 1988159"/>
                        <a:gd name="connsiteX2" fmla="*/ 6212588 w 6543954"/>
                        <a:gd name="connsiteY2" fmla="*/ 0 h 1988159"/>
                        <a:gd name="connsiteX3" fmla="*/ 6543954 w 6543954"/>
                        <a:gd name="connsiteY3" fmla="*/ 331366 h 1988159"/>
                        <a:gd name="connsiteX4" fmla="*/ 6543954 w 6543954"/>
                        <a:gd name="connsiteY4" fmla="*/ 1656793 h 1988159"/>
                        <a:gd name="connsiteX5" fmla="*/ 6212588 w 6543954"/>
                        <a:gd name="connsiteY5" fmla="*/ 1988159 h 1988159"/>
                        <a:gd name="connsiteX6" fmla="*/ 331366 w 6543954"/>
                        <a:gd name="connsiteY6" fmla="*/ 1988159 h 1988159"/>
                        <a:gd name="connsiteX7" fmla="*/ 0 w 6543954"/>
                        <a:gd name="connsiteY7" fmla="*/ 1656793 h 1988159"/>
                        <a:gd name="connsiteX8" fmla="*/ 0 w 6543954"/>
                        <a:gd name="connsiteY8" fmla="*/ 331366 h 1988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43954" h="1988159" fill="none" extrusionOk="0">
                          <a:moveTo>
                            <a:pt x="0" y="331366"/>
                          </a:moveTo>
                          <a:cubicBezTo>
                            <a:pt x="3633" y="118397"/>
                            <a:pt x="164101" y="-511"/>
                            <a:pt x="331366" y="0"/>
                          </a:cubicBezTo>
                          <a:cubicBezTo>
                            <a:pt x="3266602" y="169035"/>
                            <a:pt x="4903566" y="-53300"/>
                            <a:pt x="6212588" y="0"/>
                          </a:cubicBezTo>
                          <a:cubicBezTo>
                            <a:pt x="6411805" y="-840"/>
                            <a:pt x="6535365" y="145498"/>
                            <a:pt x="6543954" y="331366"/>
                          </a:cubicBezTo>
                          <a:cubicBezTo>
                            <a:pt x="6514629" y="582149"/>
                            <a:pt x="6594168" y="1092419"/>
                            <a:pt x="6543954" y="1656793"/>
                          </a:cubicBezTo>
                          <a:cubicBezTo>
                            <a:pt x="6514298" y="1846397"/>
                            <a:pt x="6424424" y="1965626"/>
                            <a:pt x="6212588" y="1988159"/>
                          </a:cubicBezTo>
                          <a:cubicBezTo>
                            <a:pt x="3388252" y="1870365"/>
                            <a:pt x="1726829" y="2091274"/>
                            <a:pt x="331366" y="1988159"/>
                          </a:cubicBezTo>
                          <a:cubicBezTo>
                            <a:pt x="142247" y="1990889"/>
                            <a:pt x="-3850" y="1816432"/>
                            <a:pt x="0" y="1656793"/>
                          </a:cubicBezTo>
                          <a:cubicBezTo>
                            <a:pt x="-62476" y="1089366"/>
                            <a:pt x="24624" y="514560"/>
                            <a:pt x="0" y="331366"/>
                          </a:cubicBezTo>
                          <a:close/>
                        </a:path>
                        <a:path w="6543954" h="1988159" stroke="0" extrusionOk="0">
                          <a:moveTo>
                            <a:pt x="0" y="331366"/>
                          </a:moveTo>
                          <a:cubicBezTo>
                            <a:pt x="-6465" y="159413"/>
                            <a:pt x="160970" y="-8529"/>
                            <a:pt x="331366" y="0"/>
                          </a:cubicBezTo>
                          <a:cubicBezTo>
                            <a:pt x="2815932" y="157056"/>
                            <a:pt x="4611858" y="-26874"/>
                            <a:pt x="6212588" y="0"/>
                          </a:cubicBezTo>
                          <a:cubicBezTo>
                            <a:pt x="6408193" y="31915"/>
                            <a:pt x="6533971" y="125718"/>
                            <a:pt x="6543954" y="331366"/>
                          </a:cubicBezTo>
                          <a:cubicBezTo>
                            <a:pt x="6531144" y="954096"/>
                            <a:pt x="6657351" y="1476693"/>
                            <a:pt x="6543954" y="1656793"/>
                          </a:cubicBezTo>
                          <a:cubicBezTo>
                            <a:pt x="6542913" y="1837346"/>
                            <a:pt x="6424216" y="1965973"/>
                            <a:pt x="6212588" y="1988159"/>
                          </a:cubicBezTo>
                          <a:cubicBezTo>
                            <a:pt x="4154184" y="1926740"/>
                            <a:pt x="2639101" y="1852169"/>
                            <a:pt x="331366" y="1988159"/>
                          </a:cubicBezTo>
                          <a:cubicBezTo>
                            <a:pt x="155053" y="1983447"/>
                            <a:pt x="2079" y="1855334"/>
                            <a:pt x="0" y="1656793"/>
                          </a:cubicBezTo>
                          <a:cubicBezTo>
                            <a:pt x="-27295" y="1391206"/>
                            <a:pt x="93724" y="822677"/>
                            <a:pt x="0" y="3313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</a:pPr>
              <a:r>
                <a:rPr lang="en-US" sz="3200" dirty="0" err="1">
                  <a:solidFill>
                    <a:srgbClr val="000000"/>
                  </a:solidFill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</a:rPr>
                <a:t> C chia </a:t>
              </a:r>
              <a:r>
                <a:rPr lang="en-US" sz="3200" dirty="0" err="1">
                  <a:solidFill>
                    <a:srgbClr val="000000"/>
                  </a:solidFill>
                </a:rPr>
                <a:t>thành</a:t>
              </a:r>
              <a:r>
                <a:rPr lang="en-US" sz="3200" dirty="0">
                  <a:solidFill>
                    <a:srgbClr val="000000"/>
                  </a:solidFill>
                </a:rPr>
                <a:t> 3 </a:t>
              </a:r>
              <a:r>
                <a:rPr lang="en-US" sz="3200" dirty="0" err="1">
                  <a:solidFill>
                    <a:srgbClr val="000000"/>
                  </a:solidFill>
                </a:rPr>
                <a:t>hàng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bằng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1 </a:t>
              </a:r>
              <a:r>
                <a:rPr lang="en-US" sz="3200" dirty="0" err="1">
                  <a:solidFill>
                    <a:srgbClr val="000000"/>
                  </a:solidFill>
                </a:rPr>
                <a:t>hàng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nên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     </a:t>
              </a:r>
              <a:r>
                <a:rPr lang="en-US" sz="3200" dirty="0" err="1">
                  <a:solidFill>
                    <a:srgbClr val="000000"/>
                  </a:solidFill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</a:rPr>
                <a:t> ô </a:t>
              </a:r>
              <a:r>
                <a:rPr lang="en-US" sz="3200" dirty="0" err="1">
                  <a:solidFill>
                    <a:srgbClr val="000000"/>
                  </a:solidFill>
                </a:rPr>
                <a:t>vuông</a:t>
              </a:r>
              <a:r>
                <a:rPr lang="en-US" sz="3200" dirty="0">
                  <a:solidFill>
                    <a:srgbClr val="000000"/>
                  </a:solidFill>
                </a:rPr>
                <a:t>.</a:t>
              </a:r>
              <a:endParaRPr lang="en-US" sz="3200" b="1" i="1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8BC3D89-38E1-5C1D-E71B-7B23A4ED5E47}"/>
                    </a:ext>
                  </a:extLst>
                </p:cNvPr>
                <p:cNvSpPr txBox="1"/>
                <p:nvPr/>
              </p:nvSpPr>
              <p:spPr>
                <a:xfrm>
                  <a:off x="5462239" y="2174264"/>
                  <a:ext cx="320601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8BC3D89-38E1-5C1D-E71B-7B23A4ED5E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239" y="2174264"/>
                  <a:ext cx="320601" cy="9251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AEEA9D-1FA5-5169-E38E-CB7611480E82}"/>
              </a:ext>
            </a:extLst>
          </p:cNvPr>
          <p:cNvGrpSpPr/>
          <p:nvPr/>
        </p:nvGrpSpPr>
        <p:grpSpPr>
          <a:xfrm>
            <a:off x="2731316" y="3990709"/>
            <a:ext cx="9000696" cy="1997655"/>
            <a:chOff x="2742228" y="1332567"/>
            <a:chExt cx="9000696" cy="199765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00A6A6AE-2C3C-FE3F-6ACF-225A9FF8ADD8}"/>
                </a:ext>
              </a:extLst>
            </p:cNvPr>
            <p:cNvSpPr/>
            <p:nvPr/>
          </p:nvSpPr>
          <p:spPr>
            <a:xfrm>
              <a:off x="2742228" y="1332567"/>
              <a:ext cx="9000696" cy="1997655"/>
            </a:xfrm>
            <a:prstGeom prst="roundRect">
              <a:avLst/>
            </a:pr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543954"/>
                        <a:gd name="connsiteY0" fmla="*/ 331366 h 1988159"/>
                        <a:gd name="connsiteX1" fmla="*/ 331366 w 6543954"/>
                        <a:gd name="connsiteY1" fmla="*/ 0 h 1988159"/>
                        <a:gd name="connsiteX2" fmla="*/ 6212588 w 6543954"/>
                        <a:gd name="connsiteY2" fmla="*/ 0 h 1988159"/>
                        <a:gd name="connsiteX3" fmla="*/ 6543954 w 6543954"/>
                        <a:gd name="connsiteY3" fmla="*/ 331366 h 1988159"/>
                        <a:gd name="connsiteX4" fmla="*/ 6543954 w 6543954"/>
                        <a:gd name="connsiteY4" fmla="*/ 1656793 h 1988159"/>
                        <a:gd name="connsiteX5" fmla="*/ 6212588 w 6543954"/>
                        <a:gd name="connsiteY5" fmla="*/ 1988159 h 1988159"/>
                        <a:gd name="connsiteX6" fmla="*/ 331366 w 6543954"/>
                        <a:gd name="connsiteY6" fmla="*/ 1988159 h 1988159"/>
                        <a:gd name="connsiteX7" fmla="*/ 0 w 6543954"/>
                        <a:gd name="connsiteY7" fmla="*/ 1656793 h 1988159"/>
                        <a:gd name="connsiteX8" fmla="*/ 0 w 6543954"/>
                        <a:gd name="connsiteY8" fmla="*/ 331366 h 1988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43954" h="1988159" fill="none" extrusionOk="0">
                          <a:moveTo>
                            <a:pt x="0" y="331366"/>
                          </a:moveTo>
                          <a:cubicBezTo>
                            <a:pt x="3633" y="118397"/>
                            <a:pt x="164101" y="-511"/>
                            <a:pt x="331366" y="0"/>
                          </a:cubicBezTo>
                          <a:cubicBezTo>
                            <a:pt x="3266602" y="169035"/>
                            <a:pt x="4903566" y="-53300"/>
                            <a:pt x="6212588" y="0"/>
                          </a:cubicBezTo>
                          <a:cubicBezTo>
                            <a:pt x="6411805" y="-840"/>
                            <a:pt x="6535365" y="145498"/>
                            <a:pt x="6543954" y="331366"/>
                          </a:cubicBezTo>
                          <a:cubicBezTo>
                            <a:pt x="6514629" y="582149"/>
                            <a:pt x="6594168" y="1092419"/>
                            <a:pt x="6543954" y="1656793"/>
                          </a:cubicBezTo>
                          <a:cubicBezTo>
                            <a:pt x="6514298" y="1846397"/>
                            <a:pt x="6424424" y="1965626"/>
                            <a:pt x="6212588" y="1988159"/>
                          </a:cubicBezTo>
                          <a:cubicBezTo>
                            <a:pt x="3388252" y="1870365"/>
                            <a:pt x="1726829" y="2091274"/>
                            <a:pt x="331366" y="1988159"/>
                          </a:cubicBezTo>
                          <a:cubicBezTo>
                            <a:pt x="142247" y="1990889"/>
                            <a:pt x="-3850" y="1816432"/>
                            <a:pt x="0" y="1656793"/>
                          </a:cubicBezTo>
                          <a:cubicBezTo>
                            <a:pt x="-62476" y="1089366"/>
                            <a:pt x="24624" y="514560"/>
                            <a:pt x="0" y="331366"/>
                          </a:cubicBezTo>
                          <a:close/>
                        </a:path>
                        <a:path w="6543954" h="1988159" stroke="0" extrusionOk="0">
                          <a:moveTo>
                            <a:pt x="0" y="331366"/>
                          </a:moveTo>
                          <a:cubicBezTo>
                            <a:pt x="-6465" y="159413"/>
                            <a:pt x="160970" y="-8529"/>
                            <a:pt x="331366" y="0"/>
                          </a:cubicBezTo>
                          <a:cubicBezTo>
                            <a:pt x="2815932" y="157056"/>
                            <a:pt x="4611858" y="-26874"/>
                            <a:pt x="6212588" y="0"/>
                          </a:cubicBezTo>
                          <a:cubicBezTo>
                            <a:pt x="6408193" y="31915"/>
                            <a:pt x="6533971" y="125718"/>
                            <a:pt x="6543954" y="331366"/>
                          </a:cubicBezTo>
                          <a:cubicBezTo>
                            <a:pt x="6531144" y="954096"/>
                            <a:pt x="6657351" y="1476693"/>
                            <a:pt x="6543954" y="1656793"/>
                          </a:cubicBezTo>
                          <a:cubicBezTo>
                            <a:pt x="6542913" y="1837346"/>
                            <a:pt x="6424216" y="1965973"/>
                            <a:pt x="6212588" y="1988159"/>
                          </a:cubicBezTo>
                          <a:cubicBezTo>
                            <a:pt x="4154184" y="1926740"/>
                            <a:pt x="2639101" y="1852169"/>
                            <a:pt x="331366" y="1988159"/>
                          </a:cubicBezTo>
                          <a:cubicBezTo>
                            <a:pt x="155053" y="1983447"/>
                            <a:pt x="2079" y="1855334"/>
                            <a:pt x="0" y="1656793"/>
                          </a:cubicBezTo>
                          <a:cubicBezTo>
                            <a:pt x="-27295" y="1391206"/>
                            <a:pt x="93724" y="822677"/>
                            <a:pt x="0" y="3313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</a:pPr>
              <a:r>
                <a:rPr lang="en-US" sz="3200" dirty="0" err="1">
                  <a:solidFill>
                    <a:srgbClr val="000000"/>
                  </a:solidFill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</a:rPr>
                <a:t> D chia </a:t>
              </a:r>
              <a:r>
                <a:rPr lang="en-US" sz="3200" dirty="0" err="1">
                  <a:solidFill>
                    <a:srgbClr val="000000"/>
                  </a:solidFill>
                </a:rPr>
                <a:t>thành</a:t>
              </a:r>
              <a:r>
                <a:rPr lang="en-US" sz="3200" dirty="0">
                  <a:solidFill>
                    <a:srgbClr val="000000"/>
                  </a:solidFill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</a:rPr>
                <a:t>cột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bằng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1 </a:t>
              </a:r>
              <a:r>
                <a:rPr lang="en-US" sz="3200" dirty="0" err="1">
                  <a:solidFill>
                    <a:srgbClr val="000000"/>
                  </a:solidFill>
                </a:rPr>
                <a:t>cột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nên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tô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màu</a:t>
              </a:r>
              <a:r>
                <a:rPr lang="en-US" sz="3200" dirty="0">
                  <a:solidFill>
                    <a:srgbClr val="000000"/>
                  </a:solidFill>
                </a:rPr>
                <a:t>      </a:t>
              </a:r>
              <a:r>
                <a:rPr lang="en-US" sz="3200" dirty="0" err="1">
                  <a:solidFill>
                    <a:srgbClr val="000000"/>
                  </a:solidFill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</a:rPr>
                <a:t> ô </a:t>
              </a:r>
              <a:r>
                <a:rPr lang="en-US" sz="3200" dirty="0" err="1">
                  <a:solidFill>
                    <a:srgbClr val="000000"/>
                  </a:solidFill>
                </a:rPr>
                <a:t>vuông</a:t>
              </a:r>
              <a:r>
                <a:rPr lang="en-US" sz="3200" dirty="0">
                  <a:solidFill>
                    <a:srgbClr val="000000"/>
                  </a:solidFill>
                </a:rPr>
                <a:t>.</a:t>
              </a:r>
              <a:endParaRPr lang="en-US" sz="3200" b="1" i="1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DE49D45-6A63-7357-3C99-44523CF43220}"/>
                    </a:ext>
                  </a:extLst>
                </p:cNvPr>
                <p:cNvSpPr txBox="1"/>
                <p:nvPr/>
              </p:nvSpPr>
              <p:spPr>
                <a:xfrm>
                  <a:off x="5462240" y="2174732"/>
                  <a:ext cx="320601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DE49D45-6A63-7357-3C99-44523CF432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2240" y="2174732"/>
                  <a:ext cx="320601" cy="9219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F0778A8-A0EB-941F-38AA-724557EB7D1F}"/>
              </a:ext>
            </a:extLst>
          </p:cNvPr>
          <p:cNvSpPr txBox="1"/>
          <p:nvPr/>
        </p:nvSpPr>
        <p:spPr>
          <a:xfrm>
            <a:off x="615745" y="2971831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3043F5-AD5A-456A-5916-AE28B431AA16}"/>
              </a:ext>
            </a:extLst>
          </p:cNvPr>
          <p:cNvGrpSpPr/>
          <p:nvPr/>
        </p:nvGrpSpPr>
        <p:grpSpPr>
          <a:xfrm>
            <a:off x="459988" y="1391046"/>
            <a:ext cx="2001867" cy="1494388"/>
            <a:chOff x="1097117" y="4178236"/>
            <a:chExt cx="2001867" cy="14943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C67EE76-DF60-4468-BAF3-0C09EB743467}"/>
                </a:ext>
              </a:extLst>
            </p:cNvPr>
            <p:cNvSpPr/>
            <p:nvPr/>
          </p:nvSpPr>
          <p:spPr>
            <a:xfrm>
              <a:off x="1097244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A3114F-279D-DE09-60A4-052FBB0F3182}"/>
                </a:ext>
              </a:extLst>
            </p:cNvPr>
            <p:cNvSpPr/>
            <p:nvPr/>
          </p:nvSpPr>
          <p:spPr>
            <a:xfrm>
              <a:off x="1598832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C83BFDE-4CE5-B600-75AF-90E04B4EE87D}"/>
                </a:ext>
              </a:extLst>
            </p:cNvPr>
            <p:cNvSpPr/>
            <p:nvPr/>
          </p:nvSpPr>
          <p:spPr>
            <a:xfrm>
              <a:off x="2100420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12A72C-FE58-EA01-B906-392FF0F4DB9C}"/>
                </a:ext>
              </a:extLst>
            </p:cNvPr>
            <p:cNvSpPr/>
            <p:nvPr/>
          </p:nvSpPr>
          <p:spPr>
            <a:xfrm>
              <a:off x="1097244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A08CB7E-25E4-5EA2-7D24-78A4D9E20917}"/>
                </a:ext>
              </a:extLst>
            </p:cNvPr>
            <p:cNvSpPr/>
            <p:nvPr/>
          </p:nvSpPr>
          <p:spPr>
            <a:xfrm>
              <a:off x="1598832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220F5A-F001-8F82-2262-AA7EC5872C48}"/>
                </a:ext>
              </a:extLst>
            </p:cNvPr>
            <p:cNvSpPr/>
            <p:nvPr/>
          </p:nvSpPr>
          <p:spPr>
            <a:xfrm>
              <a:off x="2100420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9FFBD87-DB80-6593-2F53-319644968972}"/>
                </a:ext>
              </a:extLst>
            </p:cNvPr>
            <p:cNvSpPr/>
            <p:nvPr/>
          </p:nvSpPr>
          <p:spPr>
            <a:xfrm>
              <a:off x="1097117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F2EEE7-7F81-DD6B-74E4-C6E27104C6E5}"/>
                </a:ext>
              </a:extLst>
            </p:cNvPr>
            <p:cNvSpPr/>
            <p:nvPr/>
          </p:nvSpPr>
          <p:spPr>
            <a:xfrm>
              <a:off x="1598705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5C611F-3F15-5E7E-141C-00CA8CC0FB8E}"/>
                </a:ext>
              </a:extLst>
            </p:cNvPr>
            <p:cNvSpPr/>
            <p:nvPr/>
          </p:nvSpPr>
          <p:spPr>
            <a:xfrm>
              <a:off x="2100293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D76FB1-B951-17BC-D2A1-EEC8C635099D}"/>
                </a:ext>
              </a:extLst>
            </p:cNvPr>
            <p:cNvSpPr/>
            <p:nvPr/>
          </p:nvSpPr>
          <p:spPr>
            <a:xfrm>
              <a:off x="2597396" y="5175474"/>
              <a:ext cx="501588" cy="49715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EEA420E-AF2A-BBFF-64FC-9F9D03BE2475}"/>
                </a:ext>
              </a:extLst>
            </p:cNvPr>
            <p:cNvSpPr/>
            <p:nvPr/>
          </p:nvSpPr>
          <p:spPr>
            <a:xfrm>
              <a:off x="2597396" y="467538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F989809-97AF-7183-F620-B3C6B356D2AE}"/>
                </a:ext>
              </a:extLst>
            </p:cNvPr>
            <p:cNvSpPr/>
            <p:nvPr/>
          </p:nvSpPr>
          <p:spPr>
            <a:xfrm>
              <a:off x="2597396" y="4178236"/>
              <a:ext cx="501588" cy="4971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51DBE-3374-78F0-E555-4041FE1A538B}"/>
              </a:ext>
            </a:extLst>
          </p:cNvPr>
          <p:cNvSpPr txBox="1"/>
          <p:nvPr/>
        </p:nvSpPr>
        <p:spPr>
          <a:xfrm>
            <a:off x="617987" y="5618049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7586FF3-D62A-BB4F-E5AE-C7470217F02F}"/>
              </a:ext>
            </a:extLst>
          </p:cNvPr>
          <p:cNvGrpSpPr/>
          <p:nvPr/>
        </p:nvGrpSpPr>
        <p:grpSpPr>
          <a:xfrm>
            <a:off x="459988" y="4066925"/>
            <a:ext cx="2001867" cy="1494388"/>
            <a:chOff x="1097117" y="4178236"/>
            <a:chExt cx="2001867" cy="1494388"/>
          </a:xfrm>
          <a:solidFill>
            <a:schemeClr val="bg1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864F80C-A85C-0EB5-9B8C-AEA11687D169}"/>
                </a:ext>
              </a:extLst>
            </p:cNvPr>
            <p:cNvSpPr/>
            <p:nvPr/>
          </p:nvSpPr>
          <p:spPr>
            <a:xfrm>
              <a:off x="1097244" y="5175474"/>
              <a:ext cx="501588" cy="49715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9F4533A-13AB-CDD0-0E35-7CBCBD6AA07A}"/>
                </a:ext>
              </a:extLst>
            </p:cNvPr>
            <p:cNvSpPr/>
            <p:nvPr/>
          </p:nvSpPr>
          <p:spPr>
            <a:xfrm>
              <a:off x="1598832" y="5175474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8B85734-BB16-6952-807F-70BDB66C6949}"/>
                </a:ext>
              </a:extLst>
            </p:cNvPr>
            <p:cNvSpPr/>
            <p:nvPr/>
          </p:nvSpPr>
          <p:spPr>
            <a:xfrm>
              <a:off x="2100420" y="5175474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237D777-8EB2-1643-82E4-9971F6F56A64}"/>
                </a:ext>
              </a:extLst>
            </p:cNvPr>
            <p:cNvSpPr/>
            <p:nvPr/>
          </p:nvSpPr>
          <p:spPr>
            <a:xfrm>
              <a:off x="1097244" y="4675386"/>
              <a:ext cx="501588" cy="49715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CED5A99-C150-7CD3-A9E0-BC44C87DCFAB}"/>
                </a:ext>
              </a:extLst>
            </p:cNvPr>
            <p:cNvSpPr/>
            <p:nvPr/>
          </p:nvSpPr>
          <p:spPr>
            <a:xfrm>
              <a:off x="1598832" y="467538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9A72296-F9EC-3D70-7F00-06C6C89697BB}"/>
                </a:ext>
              </a:extLst>
            </p:cNvPr>
            <p:cNvSpPr/>
            <p:nvPr/>
          </p:nvSpPr>
          <p:spPr>
            <a:xfrm>
              <a:off x="2100420" y="467538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386ADF6-C500-04DC-1B9F-7CF6CC8C079C}"/>
                </a:ext>
              </a:extLst>
            </p:cNvPr>
            <p:cNvSpPr/>
            <p:nvPr/>
          </p:nvSpPr>
          <p:spPr>
            <a:xfrm>
              <a:off x="1097117" y="4178236"/>
              <a:ext cx="501588" cy="49715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D967C5A-23E4-EABF-15CB-DE288306985B}"/>
                </a:ext>
              </a:extLst>
            </p:cNvPr>
            <p:cNvSpPr/>
            <p:nvPr/>
          </p:nvSpPr>
          <p:spPr>
            <a:xfrm>
              <a:off x="1598705" y="417823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1A46AFC-57AF-7501-6D9A-5EA4BC1EFE60}"/>
                </a:ext>
              </a:extLst>
            </p:cNvPr>
            <p:cNvSpPr/>
            <p:nvPr/>
          </p:nvSpPr>
          <p:spPr>
            <a:xfrm>
              <a:off x="2100293" y="417823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6F759D2-9972-7330-5681-66CE2646C9D3}"/>
                </a:ext>
              </a:extLst>
            </p:cNvPr>
            <p:cNvSpPr/>
            <p:nvPr/>
          </p:nvSpPr>
          <p:spPr>
            <a:xfrm>
              <a:off x="2597396" y="5175474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2776EA6-1670-796F-26A8-9456FE2DDE52}"/>
                </a:ext>
              </a:extLst>
            </p:cNvPr>
            <p:cNvSpPr/>
            <p:nvPr/>
          </p:nvSpPr>
          <p:spPr>
            <a:xfrm>
              <a:off x="2597396" y="467538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B0C2B32-7F09-7CB1-EF38-B011B982A296}"/>
                </a:ext>
              </a:extLst>
            </p:cNvPr>
            <p:cNvSpPr/>
            <p:nvPr/>
          </p:nvSpPr>
          <p:spPr>
            <a:xfrm>
              <a:off x="2597396" y="4178236"/>
              <a:ext cx="501588" cy="49715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6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4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F0BB6D3-4F39-191F-40DA-15A3FD3A8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232" y="2328365"/>
            <a:ext cx="2666286" cy="36721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DFB87D7-9AB1-3E55-628A-C4FCBD9C2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290" y="4989549"/>
            <a:ext cx="3245710" cy="11984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B11A081-26F1-5684-D82F-DF9996607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079" y="4164430"/>
            <a:ext cx="2102537" cy="19940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4289624-C181-A2B4-D264-566DF21F0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7845" y="4489683"/>
            <a:ext cx="974839" cy="99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A8-3F8A-0BEB-3DB2-38944C89C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5881" y="4489683"/>
            <a:ext cx="974839" cy="9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F05FE8-1D8B-8121-6D1D-24B96EF1EA69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50D49-1A39-89DF-291D-20761527C1AF}"/>
              </a:ext>
            </a:extLst>
          </p:cNvPr>
          <p:cNvGrpSpPr/>
          <p:nvPr/>
        </p:nvGrpSpPr>
        <p:grpSpPr>
          <a:xfrm>
            <a:off x="1451125" y="302762"/>
            <a:ext cx="10481734" cy="1364061"/>
            <a:chOff x="1371600" y="293414"/>
            <a:chExt cx="10371324" cy="136406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9D92E0-F91B-48DF-988D-680B77D0E7F4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khoanh</a:t>
              </a:r>
              <a:r>
                <a:rPr lang="en-US" sz="4000" b="1" dirty="0"/>
                <a:t> </a:t>
              </a:r>
              <a:r>
                <a:rPr lang="en-US" sz="4000" b="1" dirty="0" err="1"/>
                <a:t>vào</a:t>
              </a:r>
              <a:r>
                <a:rPr lang="en-US" sz="4000" b="1" dirty="0"/>
                <a:t>    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</a:t>
              </a:r>
              <a:r>
                <a:rPr lang="en-US" sz="4000" b="1" dirty="0" err="1"/>
                <a:t>cúc</a:t>
              </a:r>
              <a:r>
                <a:rPr lang="en-US" sz="4000" b="1" dirty="0"/>
                <a:t> </a:t>
              </a:r>
              <a:r>
                <a:rPr lang="en-US" sz="4000" b="1" dirty="0" err="1"/>
                <a:t>áo</a:t>
              </a:r>
              <a:r>
                <a:rPr lang="en-US" sz="4000" b="1" dirty="0"/>
                <a:t>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/>
                <p:nvPr/>
              </p:nvSpPr>
              <p:spPr>
                <a:xfrm>
                  <a:off x="4716954" y="293414"/>
                  <a:ext cx="329668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954" y="293414"/>
                  <a:ext cx="329668" cy="921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C5BA30-88BB-ED0D-37EA-755A738540F8}"/>
              </a:ext>
            </a:extLst>
          </p:cNvPr>
          <p:cNvGrpSpPr/>
          <p:nvPr/>
        </p:nvGrpSpPr>
        <p:grpSpPr>
          <a:xfrm>
            <a:off x="6261663" y="1672262"/>
            <a:ext cx="4539530" cy="4772888"/>
            <a:chOff x="8001897" y="2517912"/>
            <a:chExt cx="3807499" cy="400322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C6A4BFEE-9E6B-0996-EDBE-F5D25E0B1C13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7ECEB46-C3F8-2B69-DD05-D8A859FD97C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76DE82D4-EF2B-511B-651C-FA7D55D8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CA90DDC-CAA5-54CE-6B6D-6836A6EF3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38AB78-920F-F976-73D9-30A9AE6DD00C}"/>
              </a:ext>
            </a:extLst>
          </p:cNvPr>
          <p:cNvGrpSpPr/>
          <p:nvPr/>
        </p:nvGrpSpPr>
        <p:grpSpPr>
          <a:xfrm>
            <a:off x="2273151" y="1429211"/>
            <a:ext cx="2725531" cy="1550181"/>
            <a:chOff x="2273151" y="1429211"/>
            <a:chExt cx="2725531" cy="1550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E08C74-D6A7-C077-9D14-B50E4A41879D}"/>
                </a:ext>
              </a:extLst>
            </p:cNvPr>
            <p:cNvGrpSpPr/>
            <p:nvPr/>
          </p:nvGrpSpPr>
          <p:grpSpPr>
            <a:xfrm>
              <a:off x="2273151" y="1470593"/>
              <a:ext cx="2725531" cy="1476121"/>
              <a:chOff x="474133" y="1662917"/>
              <a:chExt cx="2725531" cy="1476121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F97797E-C203-3680-F3B0-7BF4A974F74A}"/>
                  </a:ext>
                </a:extLst>
              </p:cNvPr>
              <p:cNvSpPr/>
              <p:nvPr/>
            </p:nvSpPr>
            <p:spPr>
              <a:xfrm>
                <a:off x="474133" y="1662917"/>
                <a:ext cx="2725531" cy="1464105"/>
              </a:xfrm>
              <a:prstGeom prst="roundRect">
                <a:avLst>
                  <a:gd name="adj" fmla="val 22852"/>
                </a:avLst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1B1E990-729C-89C0-A8E4-DC04A8212647}"/>
                  </a:ext>
                </a:extLst>
              </p:cNvPr>
              <p:cNvGrpSpPr/>
              <p:nvPr/>
            </p:nvGrpSpPr>
            <p:grpSpPr>
              <a:xfrm>
                <a:off x="561703" y="1666823"/>
                <a:ext cx="2571993" cy="1472215"/>
                <a:chOff x="387266" y="2400300"/>
                <a:chExt cx="2571993" cy="1472215"/>
              </a:xfrm>
            </p:grpSpPr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13577146-2442-83A9-0B3B-ACFD6B4FA8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97698" y="2400300"/>
                  <a:ext cx="844966" cy="844966"/>
                </a:xfrm>
                <a:prstGeom prst="rect">
                  <a:avLst/>
                </a:prstGeom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:a16="http://schemas.microsoft.com/office/drawing/2014/main" id="{82476660-F680-8F1F-D57F-B59EFB68A9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266" y="2400300"/>
                  <a:ext cx="844966" cy="844966"/>
                </a:xfrm>
                <a:prstGeom prst="rect">
                  <a:avLst/>
                </a:prstGeom>
              </p:spPr>
            </p:pic>
            <p:pic>
              <p:nvPicPr>
                <p:cNvPr id="78" name="Picture 77" descr="Icon&#10;&#10;Description automatically generated">
                  <a:extLst>
                    <a:ext uri="{FF2B5EF4-FFF2-40B4-BE49-F238E27FC236}">
                      <a16:creationId xmlns:a16="http://schemas.microsoft.com/office/drawing/2014/main" id="{C067F124-6053-CE4C-4597-8924D5893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749" y="3027549"/>
                  <a:ext cx="844966" cy="844966"/>
                </a:xfrm>
                <a:prstGeom prst="rect">
                  <a:avLst/>
                </a:prstGeom>
              </p:spPr>
            </p:pic>
            <p:pic>
              <p:nvPicPr>
                <p:cNvPr id="104" name="Picture 103" descr="Icon&#10;&#10;Description automatically generated">
                  <a:extLst>
                    <a:ext uri="{FF2B5EF4-FFF2-40B4-BE49-F238E27FC236}">
                      <a16:creationId xmlns:a16="http://schemas.microsoft.com/office/drawing/2014/main" id="{23D03E95-5386-D5D0-4E37-793A7D2963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14293" y="3023787"/>
                  <a:ext cx="844966" cy="844966"/>
                </a:xfrm>
                <a:prstGeom prst="rect">
                  <a:avLst/>
                </a:prstGeom>
              </p:spPr>
            </p:pic>
          </p:grp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15716D1-4829-03D7-CC81-416FEBB4C31A}"/>
                </a:ext>
              </a:extLst>
            </p:cNvPr>
            <p:cNvSpPr/>
            <p:nvPr/>
          </p:nvSpPr>
          <p:spPr>
            <a:xfrm rot="19382872">
              <a:off x="2541502" y="1429211"/>
              <a:ext cx="905652" cy="155018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D44D8E-5965-A51D-1FD5-E41D5DB764AD}"/>
              </a:ext>
            </a:extLst>
          </p:cNvPr>
          <p:cNvGrpSpPr/>
          <p:nvPr/>
        </p:nvGrpSpPr>
        <p:grpSpPr>
          <a:xfrm>
            <a:off x="2207183" y="3201021"/>
            <a:ext cx="2725531" cy="1541343"/>
            <a:chOff x="2207183" y="3201021"/>
            <a:chExt cx="2725531" cy="154134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7FF8AB8-42B8-BE39-C997-F9DF2F9E9E92}"/>
                </a:ext>
              </a:extLst>
            </p:cNvPr>
            <p:cNvGrpSpPr/>
            <p:nvPr/>
          </p:nvGrpSpPr>
          <p:grpSpPr>
            <a:xfrm>
              <a:off x="2207183" y="3201021"/>
              <a:ext cx="2725531" cy="1541343"/>
              <a:chOff x="556255" y="4424998"/>
              <a:chExt cx="2725531" cy="1541343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596EA248-A792-1C0F-18AF-2B0B638E6BA1}"/>
                  </a:ext>
                </a:extLst>
              </p:cNvPr>
              <p:cNvSpPr/>
              <p:nvPr/>
            </p:nvSpPr>
            <p:spPr>
              <a:xfrm>
                <a:off x="556255" y="4482581"/>
                <a:ext cx="2725531" cy="1464105"/>
              </a:xfrm>
              <a:prstGeom prst="roundRect">
                <a:avLst>
                  <a:gd name="adj" fmla="val 22852"/>
                </a:avLst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9" name="Picture 108" descr="Icon&#10;&#10;Description automatically generated">
                <a:extLst>
                  <a:ext uri="{FF2B5EF4-FFF2-40B4-BE49-F238E27FC236}">
                    <a16:creationId xmlns:a16="http://schemas.microsoft.com/office/drawing/2014/main" id="{58957CDF-BDC6-B0A1-1B8E-29C8E454C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5674" y="4442497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0" name="Picture 109" descr="Icon&#10;&#10;Description automatically generated">
                <a:extLst>
                  <a:ext uri="{FF2B5EF4-FFF2-40B4-BE49-F238E27FC236}">
                    <a16:creationId xmlns:a16="http://schemas.microsoft.com/office/drawing/2014/main" id="{A95D997E-A042-8059-B332-237002B82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5674" y="5121375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699E1D3B-02B6-10D7-1E1D-3E420D625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493" y="4424998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67F2B22B-CC1C-0361-BB8C-7808D8F76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1125" y="4437717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2" name="Picture 111" descr="Icon&#10;&#10;Description automatically generated">
                <a:extLst>
                  <a:ext uri="{FF2B5EF4-FFF2-40B4-BE49-F238E27FC236}">
                    <a16:creationId xmlns:a16="http://schemas.microsoft.com/office/drawing/2014/main" id="{739B4DED-0408-F0B0-BDB0-A7AED67D2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520" y="5121375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3" name="Picture 112" descr="Icon&#10;&#10;Description automatically generated">
                <a:extLst>
                  <a:ext uri="{FF2B5EF4-FFF2-40B4-BE49-F238E27FC236}">
                    <a16:creationId xmlns:a16="http://schemas.microsoft.com/office/drawing/2014/main" id="{71ADC85F-B94D-853A-2164-C72E80D4F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493" y="5103876"/>
                <a:ext cx="844966" cy="844966"/>
              </a:xfrm>
              <a:prstGeom prst="rect">
                <a:avLst/>
              </a:prstGeom>
            </p:spPr>
          </p:pic>
        </p:grp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DDF8F05-1017-71C8-AFEC-C6627032A6AA}"/>
                </a:ext>
              </a:extLst>
            </p:cNvPr>
            <p:cNvSpPr/>
            <p:nvPr/>
          </p:nvSpPr>
          <p:spPr>
            <a:xfrm>
              <a:off x="3102053" y="3297798"/>
              <a:ext cx="844966" cy="138838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77927A-AD93-9027-D560-8CF5B225F7DE}"/>
              </a:ext>
            </a:extLst>
          </p:cNvPr>
          <p:cNvGrpSpPr/>
          <p:nvPr/>
        </p:nvGrpSpPr>
        <p:grpSpPr>
          <a:xfrm>
            <a:off x="2207183" y="4996670"/>
            <a:ext cx="2725531" cy="1536967"/>
            <a:chOff x="2207183" y="4996670"/>
            <a:chExt cx="2725531" cy="153696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CD08474-B6C6-FB6D-586E-30B9A3D3334F}"/>
                </a:ext>
              </a:extLst>
            </p:cNvPr>
            <p:cNvGrpSpPr/>
            <p:nvPr/>
          </p:nvGrpSpPr>
          <p:grpSpPr>
            <a:xfrm>
              <a:off x="2207183" y="4996670"/>
              <a:ext cx="2725531" cy="1536967"/>
              <a:chOff x="3778699" y="3283551"/>
              <a:chExt cx="2725531" cy="1536967"/>
            </a:xfrm>
          </p:grpSpPr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BA865F9D-E93C-EF92-EA05-21F16620E0E2}"/>
                  </a:ext>
                </a:extLst>
              </p:cNvPr>
              <p:cNvSpPr/>
              <p:nvPr/>
            </p:nvSpPr>
            <p:spPr>
              <a:xfrm>
                <a:off x="3778699" y="3327321"/>
                <a:ext cx="2725531" cy="1464105"/>
              </a:xfrm>
              <a:prstGeom prst="roundRect">
                <a:avLst>
                  <a:gd name="adj" fmla="val 22852"/>
                </a:avLst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3A81CA56-6A08-9A78-6092-D47494EB4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2261" y="3975552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26" name="Picture 25" descr="Shape&#10;&#10;Description automatically generated">
                <a:extLst>
                  <a:ext uri="{FF2B5EF4-FFF2-40B4-BE49-F238E27FC236}">
                    <a16:creationId xmlns:a16="http://schemas.microsoft.com/office/drawing/2014/main" id="{A53837EC-E3F5-CC88-63D8-A9E084047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4317" y="3283551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5" name="Picture 114" descr="Shape&#10;&#10;Description automatically generated">
                <a:extLst>
                  <a:ext uri="{FF2B5EF4-FFF2-40B4-BE49-F238E27FC236}">
                    <a16:creationId xmlns:a16="http://schemas.microsoft.com/office/drawing/2014/main" id="{58874605-A7F1-8BFC-79BD-45F519AB8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7912" y="3283551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6" name="Picture 115" descr="Shape&#10;&#10;Description automatically generated">
                <a:extLst>
                  <a:ext uri="{FF2B5EF4-FFF2-40B4-BE49-F238E27FC236}">
                    <a16:creationId xmlns:a16="http://schemas.microsoft.com/office/drawing/2014/main" id="{2A5B24CB-BF41-AA76-B972-389E470AC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1507" y="3283551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7" name="Picture 116" descr="Icon&#10;&#10;Description automatically generated">
                <a:extLst>
                  <a:ext uri="{FF2B5EF4-FFF2-40B4-BE49-F238E27FC236}">
                    <a16:creationId xmlns:a16="http://schemas.microsoft.com/office/drawing/2014/main" id="{EACD4191-1A9A-5D4C-271C-A3969FBB4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4485" y="3975552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8" name="Picture 117" descr="Icon&#10;&#10;Description automatically generated">
                <a:extLst>
                  <a:ext uri="{FF2B5EF4-FFF2-40B4-BE49-F238E27FC236}">
                    <a16:creationId xmlns:a16="http://schemas.microsoft.com/office/drawing/2014/main" id="{7B187A8E-5FCC-50AE-4C0C-F8B1E8671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6709" y="3975552"/>
                <a:ext cx="844966" cy="844966"/>
              </a:xfrm>
              <a:prstGeom prst="rect">
                <a:avLst/>
              </a:prstGeom>
            </p:spPr>
          </p:pic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6582C82-F0D6-3A98-580F-810488154C6A}"/>
                </a:ext>
              </a:extLst>
            </p:cNvPr>
            <p:cNvSpPr/>
            <p:nvPr/>
          </p:nvSpPr>
          <p:spPr>
            <a:xfrm rot="16200000">
              <a:off x="3210480" y="4156386"/>
              <a:ext cx="703812" cy="2554519"/>
            </a:xfrm>
            <a:custGeom>
              <a:avLst/>
              <a:gdLst>
                <a:gd name="connsiteX0" fmla="*/ 0 w 703387"/>
                <a:gd name="connsiteY0" fmla="*/ 1268003 h 2536005"/>
                <a:gd name="connsiteX1" fmla="*/ 351694 w 703387"/>
                <a:gd name="connsiteY1" fmla="*/ 0 h 2536005"/>
                <a:gd name="connsiteX2" fmla="*/ 703388 w 703387"/>
                <a:gd name="connsiteY2" fmla="*/ 1268003 h 2536005"/>
                <a:gd name="connsiteX3" fmla="*/ 351694 w 703387"/>
                <a:gd name="connsiteY3" fmla="*/ 2536006 h 2536005"/>
                <a:gd name="connsiteX4" fmla="*/ 0 w 703387"/>
                <a:gd name="connsiteY4" fmla="*/ 1268003 h 2536005"/>
                <a:gd name="connsiteX0" fmla="*/ 34 w 703456"/>
                <a:gd name="connsiteY0" fmla="*/ 1268003 h 2536206"/>
                <a:gd name="connsiteX1" fmla="*/ 351728 w 703456"/>
                <a:gd name="connsiteY1" fmla="*/ 0 h 2536206"/>
                <a:gd name="connsiteX2" fmla="*/ 703422 w 703456"/>
                <a:gd name="connsiteY2" fmla="*/ 1268003 h 2536206"/>
                <a:gd name="connsiteX3" fmla="*/ 351728 w 703456"/>
                <a:gd name="connsiteY3" fmla="*/ 2536006 h 2536206"/>
                <a:gd name="connsiteX4" fmla="*/ 34 w 703456"/>
                <a:gd name="connsiteY4" fmla="*/ 1268003 h 2536206"/>
                <a:gd name="connsiteX0" fmla="*/ 212 w 703812"/>
                <a:gd name="connsiteY0" fmla="*/ 1268003 h 2543553"/>
                <a:gd name="connsiteX1" fmla="*/ 351906 w 703812"/>
                <a:gd name="connsiteY1" fmla="*/ 0 h 2543553"/>
                <a:gd name="connsiteX2" fmla="*/ 703600 w 703812"/>
                <a:gd name="connsiteY2" fmla="*/ 1268003 h 2543553"/>
                <a:gd name="connsiteX3" fmla="*/ 351906 w 703812"/>
                <a:gd name="connsiteY3" fmla="*/ 2536006 h 2543553"/>
                <a:gd name="connsiteX4" fmla="*/ 212 w 703812"/>
                <a:gd name="connsiteY4" fmla="*/ 1268003 h 2543553"/>
                <a:gd name="connsiteX0" fmla="*/ 212 w 703812"/>
                <a:gd name="connsiteY0" fmla="*/ 1278969 h 2554519"/>
                <a:gd name="connsiteX1" fmla="*/ 351906 w 703812"/>
                <a:gd name="connsiteY1" fmla="*/ 10966 h 2554519"/>
                <a:gd name="connsiteX2" fmla="*/ 703600 w 703812"/>
                <a:gd name="connsiteY2" fmla="*/ 1278969 h 2554519"/>
                <a:gd name="connsiteX3" fmla="*/ 351906 w 703812"/>
                <a:gd name="connsiteY3" fmla="*/ 2546972 h 2554519"/>
                <a:gd name="connsiteX4" fmla="*/ 212 w 703812"/>
                <a:gd name="connsiteY4" fmla="*/ 1278969 h 255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812" h="2554519">
                  <a:moveTo>
                    <a:pt x="212" y="1278969"/>
                  </a:moveTo>
                  <a:cubicBezTo>
                    <a:pt x="212" y="578670"/>
                    <a:pt x="-15663" y="116472"/>
                    <a:pt x="351906" y="10966"/>
                  </a:cubicBezTo>
                  <a:cubicBezTo>
                    <a:pt x="719475" y="-94540"/>
                    <a:pt x="703600" y="578670"/>
                    <a:pt x="703600" y="1278969"/>
                  </a:cubicBezTo>
                  <a:cubicBezTo>
                    <a:pt x="703600" y="1979268"/>
                    <a:pt x="724500" y="2632383"/>
                    <a:pt x="351906" y="2546972"/>
                  </a:cubicBezTo>
                  <a:cubicBezTo>
                    <a:pt x="-20688" y="2461561"/>
                    <a:pt x="212" y="1979268"/>
                    <a:pt x="212" y="127896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EA8D3D7A-F1D5-EFB7-C267-4B900C5D712D}"/>
              </a:ext>
            </a:extLst>
          </p:cNvPr>
          <p:cNvSpPr txBox="1"/>
          <p:nvPr/>
        </p:nvSpPr>
        <p:spPr>
          <a:xfrm>
            <a:off x="561703" y="1869728"/>
            <a:ext cx="152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9B3CB14-05BC-2CDA-3DC3-2DDD47AB833B}"/>
              </a:ext>
            </a:extLst>
          </p:cNvPr>
          <p:cNvSpPr txBox="1"/>
          <p:nvPr/>
        </p:nvSpPr>
        <p:spPr>
          <a:xfrm>
            <a:off x="567728" y="3556733"/>
            <a:ext cx="152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605F873-47D0-0C2E-B7AD-FF4E8B0CA0F0}"/>
              </a:ext>
            </a:extLst>
          </p:cNvPr>
          <p:cNvSpPr txBox="1"/>
          <p:nvPr/>
        </p:nvSpPr>
        <p:spPr>
          <a:xfrm>
            <a:off x="571951" y="5518470"/>
            <a:ext cx="152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346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1" grpId="0"/>
      <p:bldP spid="122" grpId="0"/>
      <p:bldP spid="1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F05FE8-1D8B-8121-6D1D-24B96EF1EA69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50D49-1A39-89DF-291D-20761527C1AF}"/>
              </a:ext>
            </a:extLst>
          </p:cNvPr>
          <p:cNvGrpSpPr/>
          <p:nvPr/>
        </p:nvGrpSpPr>
        <p:grpSpPr>
          <a:xfrm>
            <a:off x="1451125" y="302762"/>
            <a:ext cx="10481734" cy="1364061"/>
            <a:chOff x="1371600" y="293414"/>
            <a:chExt cx="10371324" cy="136406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9D92E0-F91B-48DF-988D-680B77D0E7F4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khoanh</a:t>
              </a:r>
              <a:r>
                <a:rPr lang="en-US" sz="4000" b="1" dirty="0"/>
                <a:t> </a:t>
              </a:r>
              <a:r>
                <a:rPr lang="en-US" sz="4000" b="1" dirty="0" err="1"/>
                <a:t>vào</a:t>
              </a:r>
              <a:r>
                <a:rPr lang="en-US" sz="4000" b="1" dirty="0"/>
                <a:t>    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</a:t>
              </a:r>
              <a:r>
                <a:rPr lang="en-US" sz="4000" b="1" dirty="0" err="1"/>
                <a:t>cúc</a:t>
              </a:r>
              <a:r>
                <a:rPr lang="en-US" sz="4000" b="1" dirty="0"/>
                <a:t> </a:t>
              </a:r>
              <a:r>
                <a:rPr lang="en-US" sz="4000" b="1" dirty="0" err="1"/>
                <a:t>áo</a:t>
              </a:r>
              <a:r>
                <a:rPr lang="en-US" sz="4000" b="1" dirty="0"/>
                <a:t>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/>
                <p:nvPr/>
              </p:nvSpPr>
              <p:spPr>
                <a:xfrm>
                  <a:off x="4716954" y="293414"/>
                  <a:ext cx="329668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954" y="293414"/>
                  <a:ext cx="329668" cy="9219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38AB78-920F-F976-73D9-30A9AE6DD00C}"/>
              </a:ext>
            </a:extLst>
          </p:cNvPr>
          <p:cNvGrpSpPr/>
          <p:nvPr/>
        </p:nvGrpSpPr>
        <p:grpSpPr>
          <a:xfrm>
            <a:off x="374349" y="1631353"/>
            <a:ext cx="2725531" cy="1550181"/>
            <a:chOff x="2273151" y="1429211"/>
            <a:chExt cx="2725531" cy="1550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4E08C74-D6A7-C077-9D14-B50E4A41879D}"/>
                </a:ext>
              </a:extLst>
            </p:cNvPr>
            <p:cNvGrpSpPr/>
            <p:nvPr/>
          </p:nvGrpSpPr>
          <p:grpSpPr>
            <a:xfrm>
              <a:off x="2273151" y="1470593"/>
              <a:ext cx="2725531" cy="1476121"/>
              <a:chOff x="474133" y="1662917"/>
              <a:chExt cx="2725531" cy="1476121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F97797E-C203-3680-F3B0-7BF4A974F74A}"/>
                  </a:ext>
                </a:extLst>
              </p:cNvPr>
              <p:cNvSpPr/>
              <p:nvPr/>
            </p:nvSpPr>
            <p:spPr>
              <a:xfrm>
                <a:off x="474133" y="1662917"/>
                <a:ext cx="2725531" cy="1464105"/>
              </a:xfrm>
              <a:prstGeom prst="roundRect">
                <a:avLst>
                  <a:gd name="adj" fmla="val 22852"/>
                </a:avLst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1B1E990-729C-89C0-A8E4-DC04A8212647}"/>
                  </a:ext>
                </a:extLst>
              </p:cNvPr>
              <p:cNvGrpSpPr/>
              <p:nvPr/>
            </p:nvGrpSpPr>
            <p:grpSpPr>
              <a:xfrm>
                <a:off x="561703" y="1666823"/>
                <a:ext cx="2571993" cy="1472215"/>
                <a:chOff x="387266" y="2400300"/>
                <a:chExt cx="2571993" cy="1472215"/>
              </a:xfrm>
            </p:grpSpPr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13577146-2442-83A9-0B3B-ACFD6B4FA8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97698" y="2400300"/>
                  <a:ext cx="844966" cy="844966"/>
                </a:xfrm>
                <a:prstGeom prst="rect">
                  <a:avLst/>
                </a:prstGeom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:a16="http://schemas.microsoft.com/office/drawing/2014/main" id="{82476660-F680-8F1F-D57F-B59EFB68A9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266" y="2400300"/>
                  <a:ext cx="844966" cy="844966"/>
                </a:xfrm>
                <a:prstGeom prst="rect">
                  <a:avLst/>
                </a:prstGeom>
              </p:spPr>
            </p:pic>
            <p:pic>
              <p:nvPicPr>
                <p:cNvPr id="78" name="Picture 77" descr="Icon&#10;&#10;Description automatically generated">
                  <a:extLst>
                    <a:ext uri="{FF2B5EF4-FFF2-40B4-BE49-F238E27FC236}">
                      <a16:creationId xmlns:a16="http://schemas.microsoft.com/office/drawing/2014/main" id="{C067F124-6053-CE4C-4597-8924D5893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9749" y="3027549"/>
                  <a:ext cx="844966" cy="844966"/>
                </a:xfrm>
                <a:prstGeom prst="rect">
                  <a:avLst/>
                </a:prstGeom>
              </p:spPr>
            </p:pic>
            <p:pic>
              <p:nvPicPr>
                <p:cNvPr id="104" name="Picture 103" descr="Icon&#10;&#10;Description automatically generated">
                  <a:extLst>
                    <a:ext uri="{FF2B5EF4-FFF2-40B4-BE49-F238E27FC236}">
                      <a16:creationId xmlns:a16="http://schemas.microsoft.com/office/drawing/2014/main" id="{23D03E95-5386-D5D0-4E37-793A7D2963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14293" y="3023787"/>
                  <a:ext cx="844966" cy="844966"/>
                </a:xfrm>
                <a:prstGeom prst="rect">
                  <a:avLst/>
                </a:prstGeom>
              </p:spPr>
            </p:pic>
          </p:grp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15716D1-4829-03D7-CC81-416FEBB4C31A}"/>
                </a:ext>
              </a:extLst>
            </p:cNvPr>
            <p:cNvSpPr/>
            <p:nvPr/>
          </p:nvSpPr>
          <p:spPr>
            <a:xfrm rot="19382872">
              <a:off x="2541502" y="1429211"/>
              <a:ext cx="905652" cy="155018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77927A-AD93-9027-D560-8CF5B225F7DE}"/>
              </a:ext>
            </a:extLst>
          </p:cNvPr>
          <p:cNvGrpSpPr/>
          <p:nvPr/>
        </p:nvGrpSpPr>
        <p:grpSpPr>
          <a:xfrm>
            <a:off x="366602" y="4151964"/>
            <a:ext cx="2725531" cy="1536967"/>
            <a:chOff x="2207183" y="4996670"/>
            <a:chExt cx="2725531" cy="153696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CD08474-B6C6-FB6D-586E-30B9A3D3334F}"/>
                </a:ext>
              </a:extLst>
            </p:cNvPr>
            <p:cNvGrpSpPr/>
            <p:nvPr/>
          </p:nvGrpSpPr>
          <p:grpSpPr>
            <a:xfrm>
              <a:off x="2207183" y="4996670"/>
              <a:ext cx="2725531" cy="1536967"/>
              <a:chOff x="3778699" y="3283551"/>
              <a:chExt cx="2725531" cy="1536967"/>
            </a:xfrm>
          </p:grpSpPr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BA865F9D-E93C-EF92-EA05-21F16620E0E2}"/>
                  </a:ext>
                </a:extLst>
              </p:cNvPr>
              <p:cNvSpPr/>
              <p:nvPr/>
            </p:nvSpPr>
            <p:spPr>
              <a:xfrm>
                <a:off x="3778699" y="3327321"/>
                <a:ext cx="2725531" cy="1464105"/>
              </a:xfrm>
              <a:prstGeom prst="roundRect">
                <a:avLst>
                  <a:gd name="adj" fmla="val 22852"/>
                </a:avLst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3A81CA56-6A08-9A78-6092-D47494EB4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2261" y="3975552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26" name="Picture 25" descr="Shape&#10;&#10;Description automatically generated">
                <a:extLst>
                  <a:ext uri="{FF2B5EF4-FFF2-40B4-BE49-F238E27FC236}">
                    <a16:creationId xmlns:a16="http://schemas.microsoft.com/office/drawing/2014/main" id="{A53837EC-E3F5-CC88-63D8-A9E084047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4317" y="3283551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5" name="Picture 114" descr="Shape&#10;&#10;Description automatically generated">
                <a:extLst>
                  <a:ext uri="{FF2B5EF4-FFF2-40B4-BE49-F238E27FC236}">
                    <a16:creationId xmlns:a16="http://schemas.microsoft.com/office/drawing/2014/main" id="{58874605-A7F1-8BFC-79BD-45F519AB8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7912" y="3283551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6" name="Picture 115" descr="Shape&#10;&#10;Description automatically generated">
                <a:extLst>
                  <a:ext uri="{FF2B5EF4-FFF2-40B4-BE49-F238E27FC236}">
                    <a16:creationId xmlns:a16="http://schemas.microsoft.com/office/drawing/2014/main" id="{2A5B24CB-BF41-AA76-B972-389E470AC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1507" y="3283551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7" name="Picture 116" descr="Icon&#10;&#10;Description automatically generated">
                <a:extLst>
                  <a:ext uri="{FF2B5EF4-FFF2-40B4-BE49-F238E27FC236}">
                    <a16:creationId xmlns:a16="http://schemas.microsoft.com/office/drawing/2014/main" id="{EACD4191-1A9A-5D4C-271C-A3969FBB4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4485" y="3975552"/>
                <a:ext cx="844966" cy="844966"/>
              </a:xfrm>
              <a:prstGeom prst="rect">
                <a:avLst/>
              </a:prstGeom>
            </p:spPr>
          </p:pic>
          <p:pic>
            <p:nvPicPr>
              <p:cNvPr id="118" name="Picture 117" descr="Icon&#10;&#10;Description automatically generated">
                <a:extLst>
                  <a:ext uri="{FF2B5EF4-FFF2-40B4-BE49-F238E27FC236}">
                    <a16:creationId xmlns:a16="http://schemas.microsoft.com/office/drawing/2014/main" id="{7B187A8E-5FCC-50AE-4C0C-F8B1E8671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6709" y="3975552"/>
                <a:ext cx="844966" cy="844966"/>
              </a:xfrm>
              <a:prstGeom prst="rect">
                <a:avLst/>
              </a:prstGeom>
            </p:spPr>
          </p:pic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6582C82-F0D6-3A98-580F-810488154C6A}"/>
                </a:ext>
              </a:extLst>
            </p:cNvPr>
            <p:cNvSpPr/>
            <p:nvPr/>
          </p:nvSpPr>
          <p:spPr>
            <a:xfrm rot="16200000">
              <a:off x="3210480" y="4156386"/>
              <a:ext cx="703812" cy="2554519"/>
            </a:xfrm>
            <a:custGeom>
              <a:avLst/>
              <a:gdLst>
                <a:gd name="connsiteX0" fmla="*/ 0 w 703387"/>
                <a:gd name="connsiteY0" fmla="*/ 1268003 h 2536005"/>
                <a:gd name="connsiteX1" fmla="*/ 351694 w 703387"/>
                <a:gd name="connsiteY1" fmla="*/ 0 h 2536005"/>
                <a:gd name="connsiteX2" fmla="*/ 703388 w 703387"/>
                <a:gd name="connsiteY2" fmla="*/ 1268003 h 2536005"/>
                <a:gd name="connsiteX3" fmla="*/ 351694 w 703387"/>
                <a:gd name="connsiteY3" fmla="*/ 2536006 h 2536005"/>
                <a:gd name="connsiteX4" fmla="*/ 0 w 703387"/>
                <a:gd name="connsiteY4" fmla="*/ 1268003 h 2536005"/>
                <a:gd name="connsiteX0" fmla="*/ 34 w 703456"/>
                <a:gd name="connsiteY0" fmla="*/ 1268003 h 2536206"/>
                <a:gd name="connsiteX1" fmla="*/ 351728 w 703456"/>
                <a:gd name="connsiteY1" fmla="*/ 0 h 2536206"/>
                <a:gd name="connsiteX2" fmla="*/ 703422 w 703456"/>
                <a:gd name="connsiteY2" fmla="*/ 1268003 h 2536206"/>
                <a:gd name="connsiteX3" fmla="*/ 351728 w 703456"/>
                <a:gd name="connsiteY3" fmla="*/ 2536006 h 2536206"/>
                <a:gd name="connsiteX4" fmla="*/ 34 w 703456"/>
                <a:gd name="connsiteY4" fmla="*/ 1268003 h 2536206"/>
                <a:gd name="connsiteX0" fmla="*/ 212 w 703812"/>
                <a:gd name="connsiteY0" fmla="*/ 1268003 h 2543553"/>
                <a:gd name="connsiteX1" fmla="*/ 351906 w 703812"/>
                <a:gd name="connsiteY1" fmla="*/ 0 h 2543553"/>
                <a:gd name="connsiteX2" fmla="*/ 703600 w 703812"/>
                <a:gd name="connsiteY2" fmla="*/ 1268003 h 2543553"/>
                <a:gd name="connsiteX3" fmla="*/ 351906 w 703812"/>
                <a:gd name="connsiteY3" fmla="*/ 2536006 h 2543553"/>
                <a:gd name="connsiteX4" fmla="*/ 212 w 703812"/>
                <a:gd name="connsiteY4" fmla="*/ 1268003 h 2543553"/>
                <a:gd name="connsiteX0" fmla="*/ 212 w 703812"/>
                <a:gd name="connsiteY0" fmla="*/ 1278969 h 2554519"/>
                <a:gd name="connsiteX1" fmla="*/ 351906 w 703812"/>
                <a:gd name="connsiteY1" fmla="*/ 10966 h 2554519"/>
                <a:gd name="connsiteX2" fmla="*/ 703600 w 703812"/>
                <a:gd name="connsiteY2" fmla="*/ 1278969 h 2554519"/>
                <a:gd name="connsiteX3" fmla="*/ 351906 w 703812"/>
                <a:gd name="connsiteY3" fmla="*/ 2546972 h 2554519"/>
                <a:gd name="connsiteX4" fmla="*/ 212 w 703812"/>
                <a:gd name="connsiteY4" fmla="*/ 1278969 h 255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812" h="2554519">
                  <a:moveTo>
                    <a:pt x="212" y="1278969"/>
                  </a:moveTo>
                  <a:cubicBezTo>
                    <a:pt x="212" y="578670"/>
                    <a:pt x="-15663" y="116472"/>
                    <a:pt x="351906" y="10966"/>
                  </a:cubicBezTo>
                  <a:cubicBezTo>
                    <a:pt x="719475" y="-94540"/>
                    <a:pt x="703600" y="578670"/>
                    <a:pt x="703600" y="1278969"/>
                  </a:cubicBezTo>
                  <a:cubicBezTo>
                    <a:pt x="703600" y="1979268"/>
                    <a:pt x="724500" y="2632383"/>
                    <a:pt x="351906" y="2546972"/>
                  </a:cubicBezTo>
                  <a:cubicBezTo>
                    <a:pt x="-20688" y="2461561"/>
                    <a:pt x="212" y="1979268"/>
                    <a:pt x="212" y="127896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EA8D3D7A-F1D5-EFB7-C267-4B900C5D712D}"/>
              </a:ext>
            </a:extLst>
          </p:cNvPr>
          <p:cNvSpPr txBox="1"/>
          <p:nvPr/>
        </p:nvSpPr>
        <p:spPr>
          <a:xfrm>
            <a:off x="1007604" y="3236670"/>
            <a:ext cx="152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605F873-47D0-0C2E-B7AD-FF4E8B0CA0F0}"/>
              </a:ext>
            </a:extLst>
          </p:cNvPr>
          <p:cNvSpPr txBox="1"/>
          <p:nvPr/>
        </p:nvSpPr>
        <p:spPr>
          <a:xfrm>
            <a:off x="1010616" y="5688931"/>
            <a:ext cx="1523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6EB69C-228D-0FA9-292D-F64BA3A95AC5}"/>
              </a:ext>
            </a:extLst>
          </p:cNvPr>
          <p:cNvGrpSpPr/>
          <p:nvPr/>
        </p:nvGrpSpPr>
        <p:grpSpPr>
          <a:xfrm>
            <a:off x="3496951" y="1503062"/>
            <a:ext cx="8375852" cy="1783242"/>
            <a:chOff x="2742228" y="1332568"/>
            <a:chExt cx="9000696" cy="178324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A7FB0CF-2B0B-C25D-C602-EEE977004A32}"/>
                </a:ext>
              </a:extLst>
            </p:cNvPr>
            <p:cNvSpPr/>
            <p:nvPr/>
          </p:nvSpPr>
          <p:spPr>
            <a:xfrm>
              <a:off x="2742228" y="1332568"/>
              <a:ext cx="9000696" cy="1783242"/>
            </a:xfrm>
            <a:prstGeom prst="roundRect">
              <a:avLst/>
            </a:pr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543954"/>
                        <a:gd name="connsiteY0" fmla="*/ 331366 h 1988159"/>
                        <a:gd name="connsiteX1" fmla="*/ 331366 w 6543954"/>
                        <a:gd name="connsiteY1" fmla="*/ 0 h 1988159"/>
                        <a:gd name="connsiteX2" fmla="*/ 6212588 w 6543954"/>
                        <a:gd name="connsiteY2" fmla="*/ 0 h 1988159"/>
                        <a:gd name="connsiteX3" fmla="*/ 6543954 w 6543954"/>
                        <a:gd name="connsiteY3" fmla="*/ 331366 h 1988159"/>
                        <a:gd name="connsiteX4" fmla="*/ 6543954 w 6543954"/>
                        <a:gd name="connsiteY4" fmla="*/ 1656793 h 1988159"/>
                        <a:gd name="connsiteX5" fmla="*/ 6212588 w 6543954"/>
                        <a:gd name="connsiteY5" fmla="*/ 1988159 h 1988159"/>
                        <a:gd name="connsiteX6" fmla="*/ 331366 w 6543954"/>
                        <a:gd name="connsiteY6" fmla="*/ 1988159 h 1988159"/>
                        <a:gd name="connsiteX7" fmla="*/ 0 w 6543954"/>
                        <a:gd name="connsiteY7" fmla="*/ 1656793 h 1988159"/>
                        <a:gd name="connsiteX8" fmla="*/ 0 w 6543954"/>
                        <a:gd name="connsiteY8" fmla="*/ 331366 h 1988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43954" h="1988159" fill="none" extrusionOk="0">
                          <a:moveTo>
                            <a:pt x="0" y="331366"/>
                          </a:moveTo>
                          <a:cubicBezTo>
                            <a:pt x="3633" y="118397"/>
                            <a:pt x="164101" y="-511"/>
                            <a:pt x="331366" y="0"/>
                          </a:cubicBezTo>
                          <a:cubicBezTo>
                            <a:pt x="3266602" y="169035"/>
                            <a:pt x="4903566" y="-53300"/>
                            <a:pt x="6212588" y="0"/>
                          </a:cubicBezTo>
                          <a:cubicBezTo>
                            <a:pt x="6411805" y="-840"/>
                            <a:pt x="6535365" y="145498"/>
                            <a:pt x="6543954" y="331366"/>
                          </a:cubicBezTo>
                          <a:cubicBezTo>
                            <a:pt x="6514629" y="582149"/>
                            <a:pt x="6594168" y="1092419"/>
                            <a:pt x="6543954" y="1656793"/>
                          </a:cubicBezTo>
                          <a:cubicBezTo>
                            <a:pt x="6514298" y="1846397"/>
                            <a:pt x="6424424" y="1965626"/>
                            <a:pt x="6212588" y="1988159"/>
                          </a:cubicBezTo>
                          <a:cubicBezTo>
                            <a:pt x="3388252" y="1870365"/>
                            <a:pt x="1726829" y="2091274"/>
                            <a:pt x="331366" y="1988159"/>
                          </a:cubicBezTo>
                          <a:cubicBezTo>
                            <a:pt x="142247" y="1990889"/>
                            <a:pt x="-3850" y="1816432"/>
                            <a:pt x="0" y="1656793"/>
                          </a:cubicBezTo>
                          <a:cubicBezTo>
                            <a:pt x="-62476" y="1089366"/>
                            <a:pt x="24624" y="514560"/>
                            <a:pt x="0" y="331366"/>
                          </a:cubicBezTo>
                          <a:close/>
                        </a:path>
                        <a:path w="6543954" h="1988159" stroke="0" extrusionOk="0">
                          <a:moveTo>
                            <a:pt x="0" y="331366"/>
                          </a:moveTo>
                          <a:cubicBezTo>
                            <a:pt x="-6465" y="159413"/>
                            <a:pt x="160970" y="-8529"/>
                            <a:pt x="331366" y="0"/>
                          </a:cubicBezTo>
                          <a:cubicBezTo>
                            <a:pt x="2815932" y="157056"/>
                            <a:pt x="4611858" y="-26874"/>
                            <a:pt x="6212588" y="0"/>
                          </a:cubicBezTo>
                          <a:cubicBezTo>
                            <a:pt x="6408193" y="31915"/>
                            <a:pt x="6533971" y="125718"/>
                            <a:pt x="6543954" y="331366"/>
                          </a:cubicBezTo>
                          <a:cubicBezTo>
                            <a:pt x="6531144" y="954096"/>
                            <a:pt x="6657351" y="1476693"/>
                            <a:pt x="6543954" y="1656793"/>
                          </a:cubicBezTo>
                          <a:cubicBezTo>
                            <a:pt x="6542913" y="1837346"/>
                            <a:pt x="6424216" y="1965973"/>
                            <a:pt x="6212588" y="1988159"/>
                          </a:cubicBezTo>
                          <a:cubicBezTo>
                            <a:pt x="4154184" y="1926740"/>
                            <a:pt x="2639101" y="1852169"/>
                            <a:pt x="331366" y="1988159"/>
                          </a:cubicBezTo>
                          <a:cubicBezTo>
                            <a:pt x="155053" y="1983447"/>
                            <a:pt x="2079" y="1855334"/>
                            <a:pt x="0" y="1656793"/>
                          </a:cubicBezTo>
                          <a:cubicBezTo>
                            <a:pt x="-27295" y="1391206"/>
                            <a:pt x="93724" y="822677"/>
                            <a:pt x="0" y="3313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A chia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2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nhóm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cúc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áo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nhau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khoanh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vào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1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nhóm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đã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khoanh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vào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     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cúc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áo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0FF9EDF-EAD5-6229-5808-EFC428F25F51}"/>
                    </a:ext>
                  </a:extLst>
                </p:cNvPr>
                <p:cNvSpPr txBox="1"/>
                <p:nvPr/>
              </p:nvSpPr>
              <p:spPr>
                <a:xfrm>
                  <a:off x="7930013" y="2123747"/>
                  <a:ext cx="301452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0FF9EDF-EAD5-6229-5808-EFC428F25F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0013" y="2123747"/>
                  <a:ext cx="301452" cy="8066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4D019B1-EC5E-EB9F-4302-3A19CABABFF6}"/>
              </a:ext>
            </a:extLst>
          </p:cNvPr>
          <p:cNvGrpSpPr/>
          <p:nvPr/>
        </p:nvGrpSpPr>
        <p:grpSpPr>
          <a:xfrm>
            <a:off x="3449546" y="4046253"/>
            <a:ext cx="8375852" cy="1783242"/>
            <a:chOff x="2742228" y="1332568"/>
            <a:chExt cx="9000696" cy="178324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25CDF09-E11B-3B40-A694-55410767FC84}"/>
                </a:ext>
              </a:extLst>
            </p:cNvPr>
            <p:cNvSpPr/>
            <p:nvPr/>
          </p:nvSpPr>
          <p:spPr>
            <a:xfrm>
              <a:off x="2742228" y="1332568"/>
              <a:ext cx="9000696" cy="1783242"/>
            </a:xfrm>
            <a:prstGeom prst="roundRect">
              <a:avLst/>
            </a:pr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543954"/>
                        <a:gd name="connsiteY0" fmla="*/ 331366 h 1988159"/>
                        <a:gd name="connsiteX1" fmla="*/ 331366 w 6543954"/>
                        <a:gd name="connsiteY1" fmla="*/ 0 h 1988159"/>
                        <a:gd name="connsiteX2" fmla="*/ 6212588 w 6543954"/>
                        <a:gd name="connsiteY2" fmla="*/ 0 h 1988159"/>
                        <a:gd name="connsiteX3" fmla="*/ 6543954 w 6543954"/>
                        <a:gd name="connsiteY3" fmla="*/ 331366 h 1988159"/>
                        <a:gd name="connsiteX4" fmla="*/ 6543954 w 6543954"/>
                        <a:gd name="connsiteY4" fmla="*/ 1656793 h 1988159"/>
                        <a:gd name="connsiteX5" fmla="*/ 6212588 w 6543954"/>
                        <a:gd name="connsiteY5" fmla="*/ 1988159 h 1988159"/>
                        <a:gd name="connsiteX6" fmla="*/ 331366 w 6543954"/>
                        <a:gd name="connsiteY6" fmla="*/ 1988159 h 1988159"/>
                        <a:gd name="connsiteX7" fmla="*/ 0 w 6543954"/>
                        <a:gd name="connsiteY7" fmla="*/ 1656793 h 1988159"/>
                        <a:gd name="connsiteX8" fmla="*/ 0 w 6543954"/>
                        <a:gd name="connsiteY8" fmla="*/ 331366 h 1988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43954" h="1988159" fill="none" extrusionOk="0">
                          <a:moveTo>
                            <a:pt x="0" y="331366"/>
                          </a:moveTo>
                          <a:cubicBezTo>
                            <a:pt x="3633" y="118397"/>
                            <a:pt x="164101" y="-511"/>
                            <a:pt x="331366" y="0"/>
                          </a:cubicBezTo>
                          <a:cubicBezTo>
                            <a:pt x="3266602" y="169035"/>
                            <a:pt x="4903566" y="-53300"/>
                            <a:pt x="6212588" y="0"/>
                          </a:cubicBezTo>
                          <a:cubicBezTo>
                            <a:pt x="6411805" y="-840"/>
                            <a:pt x="6535365" y="145498"/>
                            <a:pt x="6543954" y="331366"/>
                          </a:cubicBezTo>
                          <a:cubicBezTo>
                            <a:pt x="6514629" y="582149"/>
                            <a:pt x="6594168" y="1092419"/>
                            <a:pt x="6543954" y="1656793"/>
                          </a:cubicBezTo>
                          <a:cubicBezTo>
                            <a:pt x="6514298" y="1846397"/>
                            <a:pt x="6424424" y="1965626"/>
                            <a:pt x="6212588" y="1988159"/>
                          </a:cubicBezTo>
                          <a:cubicBezTo>
                            <a:pt x="3388252" y="1870365"/>
                            <a:pt x="1726829" y="2091274"/>
                            <a:pt x="331366" y="1988159"/>
                          </a:cubicBezTo>
                          <a:cubicBezTo>
                            <a:pt x="142247" y="1990889"/>
                            <a:pt x="-3850" y="1816432"/>
                            <a:pt x="0" y="1656793"/>
                          </a:cubicBezTo>
                          <a:cubicBezTo>
                            <a:pt x="-62476" y="1089366"/>
                            <a:pt x="24624" y="514560"/>
                            <a:pt x="0" y="331366"/>
                          </a:cubicBezTo>
                          <a:close/>
                        </a:path>
                        <a:path w="6543954" h="1988159" stroke="0" extrusionOk="0">
                          <a:moveTo>
                            <a:pt x="0" y="331366"/>
                          </a:moveTo>
                          <a:cubicBezTo>
                            <a:pt x="-6465" y="159413"/>
                            <a:pt x="160970" y="-8529"/>
                            <a:pt x="331366" y="0"/>
                          </a:cubicBezTo>
                          <a:cubicBezTo>
                            <a:pt x="2815932" y="157056"/>
                            <a:pt x="4611858" y="-26874"/>
                            <a:pt x="6212588" y="0"/>
                          </a:cubicBezTo>
                          <a:cubicBezTo>
                            <a:pt x="6408193" y="31915"/>
                            <a:pt x="6533971" y="125718"/>
                            <a:pt x="6543954" y="331366"/>
                          </a:cubicBezTo>
                          <a:cubicBezTo>
                            <a:pt x="6531144" y="954096"/>
                            <a:pt x="6657351" y="1476693"/>
                            <a:pt x="6543954" y="1656793"/>
                          </a:cubicBezTo>
                          <a:cubicBezTo>
                            <a:pt x="6542913" y="1837346"/>
                            <a:pt x="6424216" y="1965973"/>
                            <a:pt x="6212588" y="1988159"/>
                          </a:cubicBezTo>
                          <a:cubicBezTo>
                            <a:pt x="4154184" y="1926740"/>
                            <a:pt x="2639101" y="1852169"/>
                            <a:pt x="331366" y="1988159"/>
                          </a:cubicBezTo>
                          <a:cubicBezTo>
                            <a:pt x="155053" y="1983447"/>
                            <a:pt x="2079" y="1855334"/>
                            <a:pt x="0" y="1656793"/>
                          </a:cubicBezTo>
                          <a:cubicBezTo>
                            <a:pt x="-27295" y="1391206"/>
                            <a:pt x="93724" y="822677"/>
                            <a:pt x="0" y="3313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C chia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2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nhóm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cúc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áo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nhau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khoanh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vào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1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nhóm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đã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khoanh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vào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     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cúc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áo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A60569E-B334-92E1-09B1-B999734DC2B1}"/>
                    </a:ext>
                  </a:extLst>
                </p:cNvPr>
                <p:cNvSpPr txBox="1"/>
                <p:nvPr/>
              </p:nvSpPr>
              <p:spPr>
                <a:xfrm>
                  <a:off x="7930013" y="2123747"/>
                  <a:ext cx="301452" cy="806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A60569E-B334-92E1-09B1-B999734DC2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0013" y="2123747"/>
                  <a:ext cx="301452" cy="8066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75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F0BB6D3-4F39-191F-40DA-15A3FD3A8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232" y="2328365"/>
            <a:ext cx="2666286" cy="36721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DFB87D7-9AB1-3E55-628A-C4FCBD9C2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290" y="4989549"/>
            <a:ext cx="3245710" cy="11984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B11A081-26F1-5684-D82F-DF9996607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079" y="4164430"/>
            <a:ext cx="2102537" cy="19940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4289624-C181-A2B4-D264-566DF21F0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847" y="4489683"/>
            <a:ext cx="974839" cy="99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A8-3F8A-0BEB-3DB2-38944C89C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1382" y="4489683"/>
            <a:ext cx="974839" cy="999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23FD5-582B-4CC9-A167-1AADA04BB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7123" y="4489683"/>
            <a:ext cx="974839" cy="9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637D09-FFA1-F972-DE68-03659B08728B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5A9162-1C70-0112-39E6-FEF4507DCABD}"/>
              </a:ext>
            </a:extLst>
          </p:cNvPr>
          <p:cNvGrpSpPr/>
          <p:nvPr/>
        </p:nvGrpSpPr>
        <p:grpSpPr>
          <a:xfrm>
            <a:off x="1451125" y="302762"/>
            <a:ext cx="10481734" cy="921984"/>
            <a:chOff x="1371600" y="293414"/>
            <a:chExt cx="10371324" cy="92198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6EBE77-D873-39B6-A65A-EC607E4D1C2C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khoanh</a:t>
              </a:r>
              <a:r>
                <a:rPr lang="en-US" sz="4000" b="1" dirty="0"/>
                <a:t> </a:t>
              </a:r>
              <a:r>
                <a:rPr lang="en-US" sz="4000" b="1" dirty="0" err="1"/>
                <a:t>vào</a:t>
              </a:r>
              <a:r>
                <a:rPr lang="en-US" sz="4000" b="1" dirty="0"/>
                <a:t>    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con </a:t>
              </a:r>
              <a:r>
                <a:rPr lang="en-US" sz="4000" b="1" dirty="0" err="1"/>
                <a:t>vật</a:t>
              </a:r>
              <a:r>
                <a:rPr lang="en-US" sz="4000" b="1" dirty="0"/>
                <a:t> ở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5D0A383-1FC9-5D15-F9A9-ABF59A5A334E}"/>
                    </a:ext>
                  </a:extLst>
                </p:cNvPr>
                <p:cNvSpPr txBox="1"/>
                <p:nvPr/>
              </p:nvSpPr>
              <p:spPr>
                <a:xfrm>
                  <a:off x="4716954" y="293414"/>
                  <a:ext cx="334670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5D0A383-1FC9-5D15-F9A9-ABF59A5A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954" y="293414"/>
                  <a:ext cx="334670" cy="921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0E308-E2DB-B774-E81D-22CE8E7E53D7}"/>
              </a:ext>
            </a:extLst>
          </p:cNvPr>
          <p:cNvGrpSpPr/>
          <p:nvPr/>
        </p:nvGrpSpPr>
        <p:grpSpPr>
          <a:xfrm>
            <a:off x="4541110" y="1449065"/>
            <a:ext cx="3126659" cy="1613683"/>
            <a:chOff x="4541110" y="1449065"/>
            <a:chExt cx="3126659" cy="161368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FD985D-D89A-EF72-C792-57C528AD7A50}"/>
                </a:ext>
              </a:extLst>
            </p:cNvPr>
            <p:cNvGrpSpPr/>
            <p:nvPr/>
          </p:nvGrpSpPr>
          <p:grpSpPr>
            <a:xfrm>
              <a:off x="4541110" y="1449065"/>
              <a:ext cx="3126659" cy="1613683"/>
              <a:chOff x="3382296" y="1704704"/>
              <a:chExt cx="3126659" cy="1613683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39E39DBB-9575-6667-E635-17BCC60653C6}"/>
                  </a:ext>
                </a:extLst>
              </p:cNvPr>
              <p:cNvSpPr/>
              <p:nvPr/>
            </p:nvSpPr>
            <p:spPr>
              <a:xfrm>
                <a:off x="3382296" y="1704704"/>
                <a:ext cx="3126659" cy="1613683"/>
              </a:xfrm>
              <a:prstGeom prst="round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A22B753-3467-89E4-BC52-253992CF82AD}"/>
                  </a:ext>
                </a:extLst>
              </p:cNvPr>
              <p:cNvGrpSpPr/>
              <p:nvPr/>
            </p:nvGrpSpPr>
            <p:grpSpPr>
              <a:xfrm>
                <a:off x="3669788" y="1778712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AF9334DD-BD45-7F40-F89F-E904973E85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1B61EDCB-97B5-D8A3-AA23-37DBD048B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D2301804-2337-C836-5494-5FA1548380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14FEAB5-0A52-2751-D0CF-83C7F6E7EEB4}"/>
                  </a:ext>
                </a:extLst>
              </p:cNvPr>
              <p:cNvGrpSpPr/>
              <p:nvPr/>
            </p:nvGrpSpPr>
            <p:grpSpPr>
              <a:xfrm>
                <a:off x="4349965" y="1784804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4A98B185-134F-8143-61A3-CAFD8CBE0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B66B0F21-D2D6-8422-F7A5-33D2B54D77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53E50DBB-8E9F-7506-406F-63237BC5B2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3971926-8521-51B7-A416-04CA4755BE4C}"/>
                  </a:ext>
                </a:extLst>
              </p:cNvPr>
              <p:cNvGrpSpPr/>
              <p:nvPr/>
            </p:nvGrpSpPr>
            <p:grpSpPr>
              <a:xfrm>
                <a:off x="5030142" y="1790896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5D75F57F-4D47-1803-35B2-ECEA978CD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A5C19CA5-CB76-789C-9AE4-D9AAA07145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F485F330-B610-C1C7-2F15-8373E4E52A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8437E34-0A9F-E4F7-8DE3-7ACAC676037F}"/>
                  </a:ext>
                </a:extLst>
              </p:cNvPr>
              <p:cNvGrpSpPr/>
              <p:nvPr/>
            </p:nvGrpSpPr>
            <p:grpSpPr>
              <a:xfrm>
                <a:off x="5710319" y="1796988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9B4FBC1E-6389-0D47-2792-083BFB732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8924D5B4-E42D-91D0-AE9E-343160F64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2D86A255-D8F4-CCF5-9E92-8BB584868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</p:grp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60F2103A-E89C-A5DB-CC9F-B7396382931C}"/>
                </a:ext>
              </a:extLst>
            </p:cNvPr>
            <p:cNvSpPr/>
            <p:nvPr/>
          </p:nvSpPr>
          <p:spPr>
            <a:xfrm rot="16200000">
              <a:off x="5013528" y="1922225"/>
              <a:ext cx="1494587" cy="670357"/>
            </a:xfrm>
            <a:prstGeom prst="roundRect">
              <a:avLst>
                <a:gd name="adj" fmla="val 3393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68CC6EF-7766-0A4D-12FD-191F68966ADC}"/>
              </a:ext>
            </a:extLst>
          </p:cNvPr>
          <p:cNvGrpSpPr/>
          <p:nvPr/>
        </p:nvGrpSpPr>
        <p:grpSpPr>
          <a:xfrm>
            <a:off x="8350612" y="1438379"/>
            <a:ext cx="3126659" cy="1613683"/>
            <a:chOff x="4541110" y="1449065"/>
            <a:chExt cx="3126659" cy="161368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FDF114C-35D8-750E-1DF4-5EAD87CFCB81}"/>
                </a:ext>
              </a:extLst>
            </p:cNvPr>
            <p:cNvGrpSpPr/>
            <p:nvPr/>
          </p:nvGrpSpPr>
          <p:grpSpPr>
            <a:xfrm>
              <a:off x="4541110" y="1449065"/>
              <a:ext cx="3126659" cy="1613683"/>
              <a:chOff x="3382296" y="1704704"/>
              <a:chExt cx="3126659" cy="1613683"/>
            </a:xfrm>
          </p:grpSpPr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CCB44E66-2D84-B889-92AC-1CAFA3D776E8}"/>
                  </a:ext>
                </a:extLst>
              </p:cNvPr>
              <p:cNvSpPr/>
              <p:nvPr/>
            </p:nvSpPr>
            <p:spPr>
              <a:xfrm>
                <a:off x="3382296" y="1704704"/>
                <a:ext cx="3126659" cy="1613683"/>
              </a:xfrm>
              <a:prstGeom prst="round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A93FFD22-16D9-47E7-1F62-C8E09D538076}"/>
                  </a:ext>
                </a:extLst>
              </p:cNvPr>
              <p:cNvGrpSpPr/>
              <p:nvPr/>
            </p:nvGrpSpPr>
            <p:grpSpPr>
              <a:xfrm>
                <a:off x="3669788" y="1778712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30" name="Picture 129">
                  <a:extLst>
                    <a:ext uri="{FF2B5EF4-FFF2-40B4-BE49-F238E27FC236}">
                      <a16:creationId xmlns:a16="http://schemas.microsoft.com/office/drawing/2014/main" id="{86EE762F-BB01-2519-6485-A58C616AF4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31" name="Picture 130">
                  <a:extLst>
                    <a:ext uri="{FF2B5EF4-FFF2-40B4-BE49-F238E27FC236}">
                      <a16:creationId xmlns:a16="http://schemas.microsoft.com/office/drawing/2014/main" id="{486A8FE6-4BA3-54AA-3D6D-FA63EF5229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32" name="Picture 131">
                  <a:extLst>
                    <a:ext uri="{FF2B5EF4-FFF2-40B4-BE49-F238E27FC236}">
                      <a16:creationId xmlns:a16="http://schemas.microsoft.com/office/drawing/2014/main" id="{E9D5CC69-9CF6-B801-B2D5-A49BB653AD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9C759E63-2A10-0E4C-55D6-ED82316EC827}"/>
                  </a:ext>
                </a:extLst>
              </p:cNvPr>
              <p:cNvGrpSpPr/>
              <p:nvPr/>
            </p:nvGrpSpPr>
            <p:grpSpPr>
              <a:xfrm>
                <a:off x="4349965" y="1784804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33C67712-8191-D647-5147-9DC88EE263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28" name="Picture 127">
                  <a:extLst>
                    <a:ext uri="{FF2B5EF4-FFF2-40B4-BE49-F238E27FC236}">
                      <a16:creationId xmlns:a16="http://schemas.microsoft.com/office/drawing/2014/main" id="{5D428D68-EE08-C8C7-183C-422A6F339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7A6E0994-5A8F-F90D-FC7C-B8E3946F5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63016F7C-2FE1-FB12-B8B2-6D66BE02C9DC}"/>
                  </a:ext>
                </a:extLst>
              </p:cNvPr>
              <p:cNvGrpSpPr/>
              <p:nvPr/>
            </p:nvGrpSpPr>
            <p:grpSpPr>
              <a:xfrm>
                <a:off x="5030142" y="1790896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94088649-A1B4-1766-9AAB-3C72EC781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EEAC6534-65DE-9F3D-8875-8423DD8E9D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DACBEE2C-19ED-2E5A-BAD0-85ACE111B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9D8ECAE1-158A-34FE-C26C-4264F1286BFE}"/>
                  </a:ext>
                </a:extLst>
              </p:cNvPr>
              <p:cNvGrpSpPr/>
              <p:nvPr/>
            </p:nvGrpSpPr>
            <p:grpSpPr>
              <a:xfrm>
                <a:off x="5710319" y="1796988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F51E77FF-ECC0-59F8-397A-BE84331B88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A0D2299F-FECF-F65B-E912-234A7CC4FE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9316D59B-D9D9-8CA5-ABD1-0A9ECE5D00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</p:grpSp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965F2822-185F-71B8-CC34-4640A811D5B2}"/>
                </a:ext>
              </a:extLst>
            </p:cNvPr>
            <p:cNvSpPr/>
            <p:nvPr/>
          </p:nvSpPr>
          <p:spPr>
            <a:xfrm rot="16200000">
              <a:off x="6005050" y="1575914"/>
              <a:ext cx="1494587" cy="1338615"/>
            </a:xfrm>
            <a:prstGeom prst="roundRect">
              <a:avLst>
                <a:gd name="adj" fmla="val 1536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5BF3A85-75FA-FC1B-D08E-5E9A7865ED79}"/>
              </a:ext>
            </a:extLst>
          </p:cNvPr>
          <p:cNvGrpSpPr/>
          <p:nvPr/>
        </p:nvGrpSpPr>
        <p:grpSpPr>
          <a:xfrm>
            <a:off x="734941" y="1438380"/>
            <a:ext cx="3126659" cy="1613683"/>
            <a:chOff x="4541110" y="1449065"/>
            <a:chExt cx="3126659" cy="1613683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903609E1-D6E4-536E-8437-4CD9AEA26C68}"/>
                </a:ext>
              </a:extLst>
            </p:cNvPr>
            <p:cNvGrpSpPr/>
            <p:nvPr/>
          </p:nvGrpSpPr>
          <p:grpSpPr>
            <a:xfrm>
              <a:off x="4541110" y="1449065"/>
              <a:ext cx="3126659" cy="1613683"/>
              <a:chOff x="3382296" y="1704704"/>
              <a:chExt cx="3126659" cy="1613683"/>
            </a:xfrm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6F4ED808-0CF9-A33B-12F5-ECC60E2F3D4E}"/>
                  </a:ext>
                </a:extLst>
              </p:cNvPr>
              <p:cNvSpPr/>
              <p:nvPr/>
            </p:nvSpPr>
            <p:spPr>
              <a:xfrm>
                <a:off x="3382296" y="1704704"/>
                <a:ext cx="3126659" cy="1613683"/>
              </a:xfrm>
              <a:prstGeom prst="round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8E6EB2F6-298A-40F8-8831-833113E62109}"/>
                  </a:ext>
                </a:extLst>
              </p:cNvPr>
              <p:cNvGrpSpPr/>
              <p:nvPr/>
            </p:nvGrpSpPr>
            <p:grpSpPr>
              <a:xfrm>
                <a:off x="3669788" y="1778712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50" name="Picture 149">
                  <a:extLst>
                    <a:ext uri="{FF2B5EF4-FFF2-40B4-BE49-F238E27FC236}">
                      <a16:creationId xmlns:a16="http://schemas.microsoft.com/office/drawing/2014/main" id="{2248BA06-8A38-1E13-9914-8A293A99E0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51" name="Picture 150">
                  <a:extLst>
                    <a:ext uri="{FF2B5EF4-FFF2-40B4-BE49-F238E27FC236}">
                      <a16:creationId xmlns:a16="http://schemas.microsoft.com/office/drawing/2014/main" id="{A54C8AEC-DA53-10BC-E1EA-01E7812E85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52" name="Picture 151">
                  <a:extLst>
                    <a:ext uri="{FF2B5EF4-FFF2-40B4-BE49-F238E27FC236}">
                      <a16:creationId xmlns:a16="http://schemas.microsoft.com/office/drawing/2014/main" id="{DBD660BC-5E17-A443-5357-6B6ACA04DE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38BD3C4E-7BC7-9907-A57B-54FB5D628269}"/>
                  </a:ext>
                </a:extLst>
              </p:cNvPr>
              <p:cNvGrpSpPr/>
              <p:nvPr/>
            </p:nvGrpSpPr>
            <p:grpSpPr>
              <a:xfrm>
                <a:off x="4349965" y="1784804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B0D08E97-E8C2-9799-5804-000759023B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A686FF4A-D596-49E1-3DF5-527444144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3D1B01E4-B70B-1055-541E-DAC43B5931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0CD44056-0604-97CA-7968-12E510F54D67}"/>
                  </a:ext>
                </a:extLst>
              </p:cNvPr>
              <p:cNvGrpSpPr/>
              <p:nvPr/>
            </p:nvGrpSpPr>
            <p:grpSpPr>
              <a:xfrm>
                <a:off x="5030142" y="1790896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734AC5A3-3EA1-8C1A-03FC-9008D560B6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416DF8E3-E103-B84A-47E2-9D3A0281B5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F9C4E5D1-B92B-55B9-B09A-10A75060CB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E9E1F13-0564-53BA-2421-E23E0CA43CF3}"/>
                  </a:ext>
                </a:extLst>
              </p:cNvPr>
              <p:cNvGrpSpPr/>
              <p:nvPr/>
            </p:nvGrpSpPr>
            <p:grpSpPr>
              <a:xfrm>
                <a:off x="5710319" y="1796988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2395C9E-A714-032B-51DD-D541CFF91B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88A9A925-C9BD-CE45-C963-917BAE4928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28C5E054-A5EC-2E8B-9077-00E5DBF937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</p:grp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EC65011F-6BC7-4B02-CE48-C135EA6EA57E}"/>
                </a:ext>
              </a:extLst>
            </p:cNvPr>
            <p:cNvSpPr/>
            <p:nvPr/>
          </p:nvSpPr>
          <p:spPr>
            <a:xfrm>
              <a:off x="4736509" y="1510886"/>
              <a:ext cx="2728913" cy="515958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BF763DD-56DC-2C55-54B9-19765B534016}"/>
              </a:ext>
            </a:extLst>
          </p:cNvPr>
          <p:cNvGrpSpPr/>
          <p:nvPr/>
        </p:nvGrpSpPr>
        <p:grpSpPr>
          <a:xfrm>
            <a:off x="2748195" y="3991219"/>
            <a:ext cx="6380724" cy="2640268"/>
            <a:chOff x="7511590" y="3846748"/>
            <a:chExt cx="6592758" cy="2728004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562ECFC6-26A2-CCC6-FEA0-3E93DA4AB638}"/>
                </a:ext>
              </a:extLst>
            </p:cNvPr>
            <p:cNvSpPr/>
            <p:nvPr/>
          </p:nvSpPr>
          <p:spPr>
            <a:xfrm>
              <a:off x="9058577" y="3967149"/>
              <a:ext cx="3365057" cy="1657573"/>
            </a:xfrm>
            <a:custGeom>
              <a:avLst/>
              <a:gdLst>
                <a:gd name="connsiteX0" fmla="*/ 0 w 3365057"/>
                <a:gd name="connsiteY0" fmla="*/ 276268 h 1657573"/>
                <a:gd name="connsiteX1" fmla="*/ 276268 w 3365057"/>
                <a:gd name="connsiteY1" fmla="*/ 0 h 1657573"/>
                <a:gd name="connsiteX2" fmla="*/ 3088789 w 3365057"/>
                <a:gd name="connsiteY2" fmla="*/ 0 h 1657573"/>
                <a:gd name="connsiteX3" fmla="*/ 3365057 w 3365057"/>
                <a:gd name="connsiteY3" fmla="*/ 276268 h 1657573"/>
                <a:gd name="connsiteX4" fmla="*/ 3365057 w 3365057"/>
                <a:gd name="connsiteY4" fmla="*/ 1381305 h 1657573"/>
                <a:gd name="connsiteX5" fmla="*/ 3088789 w 3365057"/>
                <a:gd name="connsiteY5" fmla="*/ 1657573 h 1657573"/>
                <a:gd name="connsiteX6" fmla="*/ 276268 w 3365057"/>
                <a:gd name="connsiteY6" fmla="*/ 1657573 h 1657573"/>
                <a:gd name="connsiteX7" fmla="*/ 0 w 3365057"/>
                <a:gd name="connsiteY7" fmla="*/ 1381305 h 1657573"/>
                <a:gd name="connsiteX8" fmla="*/ 0 w 3365057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5057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651541" y="72427"/>
                    <a:pt x="2419148" y="61419"/>
                    <a:pt x="3088789" y="0"/>
                  </a:cubicBezTo>
                  <a:cubicBezTo>
                    <a:pt x="3240762" y="-4172"/>
                    <a:pt x="3359824" y="122106"/>
                    <a:pt x="3365057" y="276268"/>
                  </a:cubicBezTo>
                  <a:cubicBezTo>
                    <a:pt x="3415036" y="824394"/>
                    <a:pt x="3380788" y="1256471"/>
                    <a:pt x="3365057" y="1381305"/>
                  </a:cubicBezTo>
                  <a:cubicBezTo>
                    <a:pt x="3368415" y="1516843"/>
                    <a:pt x="3232605" y="1647750"/>
                    <a:pt x="3088789" y="1657573"/>
                  </a:cubicBezTo>
                  <a:cubicBezTo>
                    <a:pt x="2122661" y="1687400"/>
                    <a:pt x="1421439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3365057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1413944" y="123000"/>
                    <a:pt x="2056839" y="-96860"/>
                    <a:pt x="3088789" y="0"/>
                  </a:cubicBezTo>
                  <a:cubicBezTo>
                    <a:pt x="3233249" y="-6188"/>
                    <a:pt x="3366756" y="120265"/>
                    <a:pt x="3365057" y="276268"/>
                  </a:cubicBezTo>
                  <a:cubicBezTo>
                    <a:pt x="3367668" y="394968"/>
                    <a:pt x="3310887" y="1083966"/>
                    <a:pt x="3365057" y="1381305"/>
                  </a:cubicBezTo>
                  <a:cubicBezTo>
                    <a:pt x="3337057" y="1544028"/>
                    <a:pt x="3216937" y="1653575"/>
                    <a:pt x="3088789" y="1657573"/>
                  </a:cubicBezTo>
                  <a:cubicBezTo>
                    <a:pt x="2801673" y="1496866"/>
                    <a:pt x="991583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t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570B55A8-086F-CB38-20BA-7ABF198B12FD}"/>
                </a:ext>
              </a:extLst>
            </p:cNvPr>
            <p:cNvGrpSpPr/>
            <p:nvPr/>
          </p:nvGrpSpPr>
          <p:grpSpPr>
            <a:xfrm>
              <a:off x="7511590" y="3846748"/>
              <a:ext cx="6592758" cy="2728004"/>
              <a:chOff x="713890" y="4287711"/>
              <a:chExt cx="6496340" cy="2626748"/>
            </a:xfrm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0024EAD-5F85-D9AF-C4B0-272FA53BD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2569" y="4287711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23616D14-1B42-F0F1-455A-B8D8B41C9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3890" y="4298259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FF21821B-6940-7654-524F-7D4F685562CF}"/>
              </a:ext>
            </a:extLst>
          </p:cNvPr>
          <p:cNvSpPr txBox="1"/>
          <p:nvPr/>
        </p:nvSpPr>
        <p:spPr>
          <a:xfrm>
            <a:off x="1451125" y="3203776"/>
            <a:ext cx="152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25DDBAA6-215F-01A6-05B8-F2C2CDB2C953}"/>
              </a:ext>
            </a:extLst>
          </p:cNvPr>
          <p:cNvSpPr txBox="1"/>
          <p:nvPr/>
        </p:nvSpPr>
        <p:spPr>
          <a:xfrm>
            <a:off x="5355591" y="3203776"/>
            <a:ext cx="152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74CCB8C-35D8-5096-1EB4-3EDE4039A31D}"/>
              </a:ext>
            </a:extLst>
          </p:cNvPr>
          <p:cNvSpPr txBox="1"/>
          <p:nvPr/>
        </p:nvSpPr>
        <p:spPr>
          <a:xfrm>
            <a:off x="9260057" y="3203776"/>
            <a:ext cx="152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008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8" grpId="0"/>
      <p:bldP spid="159" grpId="0"/>
      <p:bldP spid="1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637D09-FFA1-F972-DE68-03659B08728B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5A9162-1C70-0112-39E6-FEF4507DCABD}"/>
              </a:ext>
            </a:extLst>
          </p:cNvPr>
          <p:cNvGrpSpPr/>
          <p:nvPr/>
        </p:nvGrpSpPr>
        <p:grpSpPr>
          <a:xfrm>
            <a:off x="1451125" y="302762"/>
            <a:ext cx="10481734" cy="921984"/>
            <a:chOff x="1371600" y="293414"/>
            <a:chExt cx="10371324" cy="92198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6EBE77-D873-39B6-A65A-EC607E4D1C2C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khoanh</a:t>
              </a:r>
              <a:r>
                <a:rPr lang="en-US" sz="4000" b="1" dirty="0"/>
                <a:t> </a:t>
              </a:r>
              <a:r>
                <a:rPr lang="en-US" sz="4000" b="1" dirty="0" err="1"/>
                <a:t>vào</a:t>
              </a:r>
              <a:r>
                <a:rPr lang="en-US" sz="4000" b="1" dirty="0"/>
                <a:t>    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con </a:t>
              </a:r>
              <a:r>
                <a:rPr lang="en-US" sz="4000" b="1" dirty="0" err="1"/>
                <a:t>vật</a:t>
              </a:r>
              <a:r>
                <a:rPr lang="en-US" sz="4000" b="1" dirty="0"/>
                <a:t> ở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5D0A383-1FC9-5D15-F9A9-ABF59A5A334E}"/>
                    </a:ext>
                  </a:extLst>
                </p:cNvPr>
                <p:cNvSpPr txBox="1"/>
                <p:nvPr/>
              </p:nvSpPr>
              <p:spPr>
                <a:xfrm>
                  <a:off x="4716954" y="293414"/>
                  <a:ext cx="334670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5D0A383-1FC9-5D15-F9A9-ABF59A5A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954" y="293414"/>
                  <a:ext cx="334670" cy="9219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0E308-E2DB-B774-E81D-22CE8E7E53D7}"/>
              </a:ext>
            </a:extLst>
          </p:cNvPr>
          <p:cNvGrpSpPr/>
          <p:nvPr/>
        </p:nvGrpSpPr>
        <p:grpSpPr>
          <a:xfrm>
            <a:off x="4377824" y="1612351"/>
            <a:ext cx="3126659" cy="1613683"/>
            <a:chOff x="4541110" y="1449065"/>
            <a:chExt cx="3126659" cy="161368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FD985D-D89A-EF72-C792-57C528AD7A50}"/>
                </a:ext>
              </a:extLst>
            </p:cNvPr>
            <p:cNvGrpSpPr/>
            <p:nvPr/>
          </p:nvGrpSpPr>
          <p:grpSpPr>
            <a:xfrm>
              <a:off x="4541110" y="1449065"/>
              <a:ext cx="3126659" cy="1613683"/>
              <a:chOff x="3382296" y="1704704"/>
              <a:chExt cx="3126659" cy="1613683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39E39DBB-9575-6667-E635-17BCC60653C6}"/>
                  </a:ext>
                </a:extLst>
              </p:cNvPr>
              <p:cNvSpPr/>
              <p:nvPr/>
            </p:nvSpPr>
            <p:spPr>
              <a:xfrm>
                <a:off x="3382296" y="1704704"/>
                <a:ext cx="3126659" cy="1613683"/>
              </a:xfrm>
              <a:prstGeom prst="round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A22B753-3467-89E4-BC52-253992CF82AD}"/>
                  </a:ext>
                </a:extLst>
              </p:cNvPr>
              <p:cNvGrpSpPr/>
              <p:nvPr/>
            </p:nvGrpSpPr>
            <p:grpSpPr>
              <a:xfrm>
                <a:off x="3669788" y="1778712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AF9334DD-BD45-7F40-F89F-E904973E85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1B61EDCB-97B5-D8A3-AA23-37DBD048B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D2301804-2337-C836-5494-5FA1548380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14FEAB5-0A52-2751-D0CF-83C7F6E7EEB4}"/>
                  </a:ext>
                </a:extLst>
              </p:cNvPr>
              <p:cNvGrpSpPr/>
              <p:nvPr/>
            </p:nvGrpSpPr>
            <p:grpSpPr>
              <a:xfrm>
                <a:off x="4349965" y="1784804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4A98B185-134F-8143-61A3-CAFD8CBE0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B66B0F21-D2D6-8422-F7A5-33D2B54D77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53E50DBB-8E9F-7506-406F-63237BC5B2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3971926-8521-51B7-A416-04CA4755BE4C}"/>
                  </a:ext>
                </a:extLst>
              </p:cNvPr>
              <p:cNvGrpSpPr/>
              <p:nvPr/>
            </p:nvGrpSpPr>
            <p:grpSpPr>
              <a:xfrm>
                <a:off x="5030142" y="1790896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5D75F57F-4D47-1803-35B2-ECEA978CD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A5C19CA5-CB76-789C-9AE4-D9AAA07145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F485F330-B610-C1C7-2F15-8373E4E52A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8437E34-0A9F-E4F7-8DE3-7ACAC676037F}"/>
                  </a:ext>
                </a:extLst>
              </p:cNvPr>
              <p:cNvGrpSpPr/>
              <p:nvPr/>
            </p:nvGrpSpPr>
            <p:grpSpPr>
              <a:xfrm>
                <a:off x="5710319" y="1796988"/>
                <a:ext cx="485222" cy="1444298"/>
                <a:chOff x="3669788" y="1778712"/>
                <a:chExt cx="485222" cy="1444298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9B4FBC1E-6389-0D47-2792-083BFB732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81702" y="1778712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8924D5B4-E42D-91D0-AE9E-343160F64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5745" y="2264207"/>
                  <a:ext cx="473308" cy="473308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2D86A255-D8F4-CCF5-9E92-8BB584868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69788" y="2749702"/>
                  <a:ext cx="473308" cy="473308"/>
                </a:xfrm>
                <a:prstGeom prst="rect">
                  <a:avLst/>
                </a:prstGeom>
              </p:spPr>
            </p:pic>
          </p:grpSp>
        </p:grp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60F2103A-E89C-A5DB-CC9F-B7396382931C}"/>
                </a:ext>
              </a:extLst>
            </p:cNvPr>
            <p:cNvSpPr/>
            <p:nvPr/>
          </p:nvSpPr>
          <p:spPr>
            <a:xfrm rot="16200000">
              <a:off x="5013528" y="1922225"/>
              <a:ext cx="1494587" cy="670357"/>
            </a:xfrm>
            <a:prstGeom prst="roundRect">
              <a:avLst>
                <a:gd name="adj" fmla="val 3393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25DDBAA6-215F-01A6-05B8-F2C2CDB2C953}"/>
              </a:ext>
            </a:extLst>
          </p:cNvPr>
          <p:cNvSpPr txBox="1"/>
          <p:nvPr/>
        </p:nvSpPr>
        <p:spPr>
          <a:xfrm>
            <a:off x="5192305" y="3367062"/>
            <a:ext cx="152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C8ADAEC-9EA5-CA55-8587-877781B61C54}"/>
              </a:ext>
            </a:extLst>
          </p:cNvPr>
          <p:cNvGrpSpPr/>
          <p:nvPr/>
        </p:nvGrpSpPr>
        <p:grpSpPr>
          <a:xfrm>
            <a:off x="1153408" y="4321173"/>
            <a:ext cx="9885182" cy="1793069"/>
            <a:chOff x="2742228" y="1332568"/>
            <a:chExt cx="9000696" cy="1793069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2FD76AAC-C999-F7EF-C03A-CCF5D399A15F}"/>
                </a:ext>
              </a:extLst>
            </p:cNvPr>
            <p:cNvSpPr/>
            <p:nvPr/>
          </p:nvSpPr>
          <p:spPr>
            <a:xfrm>
              <a:off x="2742228" y="1332568"/>
              <a:ext cx="9000696" cy="1783242"/>
            </a:xfrm>
            <a:prstGeom prst="roundRect">
              <a:avLst/>
            </a:pr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6543954"/>
                        <a:gd name="connsiteY0" fmla="*/ 331366 h 1988159"/>
                        <a:gd name="connsiteX1" fmla="*/ 331366 w 6543954"/>
                        <a:gd name="connsiteY1" fmla="*/ 0 h 1988159"/>
                        <a:gd name="connsiteX2" fmla="*/ 6212588 w 6543954"/>
                        <a:gd name="connsiteY2" fmla="*/ 0 h 1988159"/>
                        <a:gd name="connsiteX3" fmla="*/ 6543954 w 6543954"/>
                        <a:gd name="connsiteY3" fmla="*/ 331366 h 1988159"/>
                        <a:gd name="connsiteX4" fmla="*/ 6543954 w 6543954"/>
                        <a:gd name="connsiteY4" fmla="*/ 1656793 h 1988159"/>
                        <a:gd name="connsiteX5" fmla="*/ 6212588 w 6543954"/>
                        <a:gd name="connsiteY5" fmla="*/ 1988159 h 1988159"/>
                        <a:gd name="connsiteX6" fmla="*/ 331366 w 6543954"/>
                        <a:gd name="connsiteY6" fmla="*/ 1988159 h 1988159"/>
                        <a:gd name="connsiteX7" fmla="*/ 0 w 6543954"/>
                        <a:gd name="connsiteY7" fmla="*/ 1656793 h 1988159"/>
                        <a:gd name="connsiteX8" fmla="*/ 0 w 6543954"/>
                        <a:gd name="connsiteY8" fmla="*/ 331366 h 1988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43954" h="1988159" fill="none" extrusionOk="0">
                          <a:moveTo>
                            <a:pt x="0" y="331366"/>
                          </a:moveTo>
                          <a:cubicBezTo>
                            <a:pt x="3633" y="118397"/>
                            <a:pt x="164101" y="-511"/>
                            <a:pt x="331366" y="0"/>
                          </a:cubicBezTo>
                          <a:cubicBezTo>
                            <a:pt x="3266602" y="169035"/>
                            <a:pt x="4903566" y="-53300"/>
                            <a:pt x="6212588" y="0"/>
                          </a:cubicBezTo>
                          <a:cubicBezTo>
                            <a:pt x="6411805" y="-840"/>
                            <a:pt x="6535365" y="145498"/>
                            <a:pt x="6543954" y="331366"/>
                          </a:cubicBezTo>
                          <a:cubicBezTo>
                            <a:pt x="6514629" y="582149"/>
                            <a:pt x="6594168" y="1092419"/>
                            <a:pt x="6543954" y="1656793"/>
                          </a:cubicBezTo>
                          <a:cubicBezTo>
                            <a:pt x="6514298" y="1846397"/>
                            <a:pt x="6424424" y="1965626"/>
                            <a:pt x="6212588" y="1988159"/>
                          </a:cubicBezTo>
                          <a:cubicBezTo>
                            <a:pt x="3388252" y="1870365"/>
                            <a:pt x="1726829" y="2091274"/>
                            <a:pt x="331366" y="1988159"/>
                          </a:cubicBezTo>
                          <a:cubicBezTo>
                            <a:pt x="142247" y="1990889"/>
                            <a:pt x="-3850" y="1816432"/>
                            <a:pt x="0" y="1656793"/>
                          </a:cubicBezTo>
                          <a:cubicBezTo>
                            <a:pt x="-62476" y="1089366"/>
                            <a:pt x="24624" y="514560"/>
                            <a:pt x="0" y="331366"/>
                          </a:cubicBezTo>
                          <a:close/>
                        </a:path>
                        <a:path w="6543954" h="1988159" stroke="0" extrusionOk="0">
                          <a:moveTo>
                            <a:pt x="0" y="331366"/>
                          </a:moveTo>
                          <a:cubicBezTo>
                            <a:pt x="-6465" y="159413"/>
                            <a:pt x="160970" y="-8529"/>
                            <a:pt x="331366" y="0"/>
                          </a:cubicBezTo>
                          <a:cubicBezTo>
                            <a:pt x="2815932" y="157056"/>
                            <a:pt x="4611858" y="-26874"/>
                            <a:pt x="6212588" y="0"/>
                          </a:cubicBezTo>
                          <a:cubicBezTo>
                            <a:pt x="6408193" y="31915"/>
                            <a:pt x="6533971" y="125718"/>
                            <a:pt x="6543954" y="331366"/>
                          </a:cubicBezTo>
                          <a:cubicBezTo>
                            <a:pt x="6531144" y="954096"/>
                            <a:pt x="6657351" y="1476693"/>
                            <a:pt x="6543954" y="1656793"/>
                          </a:cubicBezTo>
                          <a:cubicBezTo>
                            <a:pt x="6542913" y="1837346"/>
                            <a:pt x="6424216" y="1965973"/>
                            <a:pt x="6212588" y="1988159"/>
                          </a:cubicBezTo>
                          <a:cubicBezTo>
                            <a:pt x="4154184" y="1926740"/>
                            <a:pt x="2639101" y="1852169"/>
                            <a:pt x="331366" y="1988159"/>
                          </a:cubicBezTo>
                          <a:cubicBezTo>
                            <a:pt x="155053" y="1983447"/>
                            <a:pt x="2079" y="1855334"/>
                            <a:pt x="0" y="1656793"/>
                          </a:cubicBezTo>
                          <a:cubicBezTo>
                            <a:pt x="-27295" y="1391206"/>
                            <a:pt x="93724" y="822677"/>
                            <a:pt x="0" y="3313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B chia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4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nhóm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(hay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cột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) con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đều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nhau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khoanh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vào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1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nhóm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đã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khoanh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vào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Calibri" panose="020F0502020204030204" pitchFamily="34" charset="0"/>
                </a:rPr>
                <a:t>    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 con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rPr>
                <a:t>.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4671D94-0D2E-71B2-A481-8D65680DAF95}"/>
                    </a:ext>
                  </a:extLst>
                </p:cNvPr>
                <p:cNvSpPr txBox="1"/>
                <p:nvPr/>
              </p:nvSpPr>
              <p:spPr>
                <a:xfrm>
                  <a:off x="9020300" y="1915690"/>
                  <a:ext cx="255425" cy="12099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4671D94-0D2E-71B2-A481-8D65680DA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0300" y="1915690"/>
                  <a:ext cx="255425" cy="120994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465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B611AFA-CBDB-B205-1976-A319E7150D77}"/>
              </a:ext>
            </a:extLst>
          </p:cNvPr>
          <p:cNvSpPr txBox="1">
            <a:spLocks/>
          </p:cNvSpPr>
          <p:nvPr/>
        </p:nvSpPr>
        <p:spPr>
          <a:xfrm>
            <a:off x="4532603" y="1008003"/>
            <a:ext cx="7313033" cy="4641577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24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qua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endParaRPr lang="en-US" altLang="zh-CN" sz="3200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ts val="24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. </a:t>
            </a:r>
          </a:p>
          <a:p>
            <a:pPr algn="just">
              <a:lnSpc>
                <a:spcPct val="150000"/>
              </a:lnSpc>
              <a:spcBef>
                <a:spcPts val="24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 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nhóm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đối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tượng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thành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phần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qua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3" name="组合 32">
            <a:extLst>
              <a:ext uri="{FF2B5EF4-FFF2-40B4-BE49-F238E27FC236}">
                <a16:creationId xmlns:a16="http://schemas.microsoft.com/office/drawing/2014/main" id="{06EB1A04-8A00-3CC3-F2EC-DEE8ECF2A252}"/>
              </a:ext>
            </a:extLst>
          </p:cNvPr>
          <p:cNvGrpSpPr/>
          <p:nvPr/>
        </p:nvGrpSpPr>
        <p:grpSpPr>
          <a:xfrm>
            <a:off x="3879367" y="266163"/>
            <a:ext cx="748924" cy="711616"/>
            <a:chOff x="5299735" y="3144141"/>
            <a:chExt cx="1200536" cy="1203731"/>
          </a:xfrm>
        </p:grpSpPr>
        <p:grpSp>
          <p:nvGrpSpPr>
            <p:cNvPr id="32" name="组合 41">
              <a:extLst>
                <a:ext uri="{FF2B5EF4-FFF2-40B4-BE49-F238E27FC236}">
                  <a16:creationId xmlns:a16="http://schemas.microsoft.com/office/drawing/2014/main" id="{672DF4A9-A4E2-8427-6841-01AD6D62BCC2}"/>
                </a:ext>
              </a:extLst>
            </p:cNvPr>
            <p:cNvGrpSpPr/>
            <p:nvPr/>
          </p:nvGrpSpPr>
          <p:grpSpPr>
            <a:xfrm>
              <a:off x="5316827" y="3157936"/>
              <a:ext cx="1183444" cy="1189936"/>
              <a:chOff x="6204695" y="719536"/>
              <a:chExt cx="1605454" cy="1614262"/>
            </a:xfrm>
          </p:grpSpPr>
          <p:sp>
            <p:nvSpPr>
              <p:cNvPr id="35" name="椭圆 42">
                <a:extLst>
                  <a:ext uri="{FF2B5EF4-FFF2-40B4-BE49-F238E27FC236}">
                    <a16:creationId xmlns:a16="http://schemas.microsoft.com/office/drawing/2014/main" id="{811B7CF6-7946-3CD1-CB35-A719F3EBD933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36" name="组合 44">
                <a:extLst>
                  <a:ext uri="{FF2B5EF4-FFF2-40B4-BE49-F238E27FC236}">
                    <a16:creationId xmlns:a16="http://schemas.microsoft.com/office/drawing/2014/main" id="{6D1BFE70-18DA-E643-4183-9501209A08C6}"/>
                  </a:ext>
                </a:extLst>
              </p:cNvPr>
              <p:cNvGrpSpPr/>
              <p:nvPr/>
            </p:nvGrpSpPr>
            <p:grpSpPr>
              <a:xfrm>
                <a:off x="6204695" y="719536"/>
                <a:ext cx="1605454" cy="1614262"/>
                <a:chOff x="9437178" y="1545705"/>
                <a:chExt cx="1605454" cy="1614262"/>
              </a:xfrm>
            </p:grpSpPr>
            <p:sp>
              <p:nvSpPr>
                <p:cNvPr id="37" name="椭圆 46">
                  <a:extLst>
                    <a:ext uri="{FF2B5EF4-FFF2-40B4-BE49-F238E27FC236}">
                      <a16:creationId xmlns:a16="http://schemas.microsoft.com/office/drawing/2014/main" id="{E03D0C00-BFD8-27E4-6AF7-BBEB6BAB67F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47">
                  <a:extLst>
                    <a:ext uri="{FF2B5EF4-FFF2-40B4-BE49-F238E27FC236}">
                      <a16:creationId xmlns:a16="http://schemas.microsoft.com/office/drawing/2014/main" id="{2CE67C04-AF01-8D21-F59F-40439A38CA52}"/>
                    </a:ext>
                  </a:extLst>
                </p:cNvPr>
                <p:cNvSpPr/>
                <p:nvPr/>
              </p:nvSpPr>
              <p:spPr>
                <a:xfrm>
                  <a:off x="9448734" y="1545705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4" name="文本框 57">
              <a:extLst>
                <a:ext uri="{FF2B5EF4-FFF2-40B4-BE49-F238E27FC236}">
                  <a16:creationId xmlns:a16="http://schemas.microsoft.com/office/drawing/2014/main" id="{B4DE6CBD-EB1A-7D56-3D59-4C6C4F0E9CD5}"/>
                </a:ext>
              </a:extLst>
            </p:cNvPr>
            <p:cNvSpPr txBox="1"/>
            <p:nvPr/>
          </p:nvSpPr>
          <p:spPr>
            <a:xfrm>
              <a:off x="5299735" y="3144141"/>
              <a:ext cx="1200535" cy="1093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86AAFEF-D3B7-3EDE-76AD-59CD6EEC2816}"/>
              </a:ext>
            </a:extLst>
          </p:cNvPr>
          <p:cNvSpPr txBox="1"/>
          <p:nvPr/>
        </p:nvSpPr>
        <p:spPr>
          <a:xfrm>
            <a:off x="4783229" y="351697"/>
            <a:ext cx="357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40" name="组合 12">
            <a:extLst>
              <a:ext uri="{FF2B5EF4-FFF2-40B4-BE49-F238E27FC236}">
                <a16:creationId xmlns:a16="http://schemas.microsoft.com/office/drawing/2014/main" id="{4EA636C2-9E35-603A-C45C-EE1C33A324D8}"/>
              </a:ext>
            </a:extLst>
          </p:cNvPr>
          <p:cNvGrpSpPr/>
          <p:nvPr/>
        </p:nvGrpSpPr>
        <p:grpSpPr>
          <a:xfrm rot="20461740">
            <a:off x="3982799" y="1266850"/>
            <a:ext cx="441587" cy="423145"/>
            <a:chOff x="1267237" y="4149067"/>
            <a:chExt cx="1172591" cy="1179462"/>
          </a:xfrm>
        </p:grpSpPr>
        <p:sp>
          <p:nvSpPr>
            <p:cNvPr id="41" name="五角星 2">
              <a:extLst>
                <a:ext uri="{FF2B5EF4-FFF2-40B4-BE49-F238E27FC236}">
                  <a16:creationId xmlns:a16="http://schemas.microsoft.com/office/drawing/2014/main" id="{9F821E7E-E03A-DE5D-14E1-8529F364489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42" name="文本框 14">
              <a:extLst>
                <a:ext uri="{FF2B5EF4-FFF2-40B4-BE49-F238E27FC236}">
                  <a16:creationId xmlns:a16="http://schemas.microsoft.com/office/drawing/2014/main" id="{F2D89D51-83CD-7DF0-62BC-4BE926C6D9F7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6">
            <a:extLst>
              <a:ext uri="{FF2B5EF4-FFF2-40B4-BE49-F238E27FC236}">
                <a16:creationId xmlns:a16="http://schemas.microsoft.com/office/drawing/2014/main" id="{36DE83E0-247A-515D-8DEA-7CBD0A5E3D12}"/>
              </a:ext>
            </a:extLst>
          </p:cNvPr>
          <p:cNvGrpSpPr/>
          <p:nvPr/>
        </p:nvGrpSpPr>
        <p:grpSpPr>
          <a:xfrm>
            <a:off x="566502" y="456564"/>
            <a:ext cx="2781296" cy="2632349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133D04BD-498B-6EED-4A27-91F09D46074A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CA34A2C3-62E4-16CA-EBFC-A4A84A10C1D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CE35587A-F4BB-ACE4-2DE1-524AE60A555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EF4FA92A-0A01-E51E-59D6-E46B08B4D3E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40C48867-E793-1C8E-F250-598F474AD327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2F208126-93C0-5C06-7C72-4161CDAB3BF8}"/>
              </a:ext>
            </a:extLst>
          </p:cNvPr>
          <p:cNvSpPr/>
          <p:nvPr/>
        </p:nvSpPr>
        <p:spPr>
          <a:xfrm rot="5400000">
            <a:off x="1122602" y="383411"/>
            <a:ext cx="1024822" cy="2910799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F786ECC9-9F08-9E30-A3ED-3C9CC042477B}"/>
              </a:ext>
            </a:extLst>
          </p:cNvPr>
          <p:cNvGrpSpPr/>
          <p:nvPr/>
        </p:nvGrpSpPr>
        <p:grpSpPr>
          <a:xfrm flipH="1">
            <a:off x="2389767" y="1693312"/>
            <a:ext cx="1477188" cy="926488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942AFC8C-3AD3-382B-D828-92BC6AC4ECE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AB12C811-8B0E-0FAC-2B67-6049A69B9E71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C3BE11E2-6079-16AA-47FC-AF60E97657DF}"/>
              </a:ext>
            </a:extLst>
          </p:cNvPr>
          <p:cNvGrpSpPr/>
          <p:nvPr/>
        </p:nvGrpSpPr>
        <p:grpSpPr>
          <a:xfrm>
            <a:off x="2675595" y="1506377"/>
            <a:ext cx="465788" cy="468518"/>
            <a:chOff x="1267237" y="4149067"/>
            <a:chExt cx="1172591" cy="1179462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DCFDB9F-0F29-47E6-CF0F-9C4B734DC57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84DE7C20-C907-9DE6-9F07-0E8EEBAAF8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95F6681-1FAD-9124-0FFB-A37B74C2B81C}"/>
              </a:ext>
            </a:extLst>
          </p:cNvPr>
          <p:cNvSpPr txBox="1"/>
          <p:nvPr/>
        </p:nvSpPr>
        <p:spPr>
          <a:xfrm>
            <a:off x="212520" y="1461307"/>
            <a:ext cx="231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57" name="组合 12">
            <a:extLst>
              <a:ext uri="{FF2B5EF4-FFF2-40B4-BE49-F238E27FC236}">
                <a16:creationId xmlns:a16="http://schemas.microsoft.com/office/drawing/2014/main" id="{3E3DBA42-D134-33DA-27AC-BD6796596D33}"/>
              </a:ext>
            </a:extLst>
          </p:cNvPr>
          <p:cNvGrpSpPr/>
          <p:nvPr/>
        </p:nvGrpSpPr>
        <p:grpSpPr>
          <a:xfrm rot="20461740">
            <a:off x="3994797" y="2998206"/>
            <a:ext cx="441587" cy="423145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D615EF81-AEB6-EA61-613E-9AB492E0A3B5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C6C1D045-4EC0-05ED-CD6A-F31FF031913F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组合 12">
            <a:extLst>
              <a:ext uri="{FF2B5EF4-FFF2-40B4-BE49-F238E27FC236}">
                <a16:creationId xmlns:a16="http://schemas.microsoft.com/office/drawing/2014/main" id="{FB5C15E7-AB83-6AE9-E0F3-5889807DBC4F}"/>
              </a:ext>
            </a:extLst>
          </p:cNvPr>
          <p:cNvGrpSpPr/>
          <p:nvPr/>
        </p:nvGrpSpPr>
        <p:grpSpPr>
          <a:xfrm rot="20461740">
            <a:off x="4006794" y="4046805"/>
            <a:ext cx="441587" cy="423145"/>
            <a:chOff x="1267237" y="4149067"/>
            <a:chExt cx="1172591" cy="1179462"/>
          </a:xfrm>
        </p:grpSpPr>
        <p:sp>
          <p:nvSpPr>
            <p:cNvPr id="61" name="五角星 2">
              <a:extLst>
                <a:ext uri="{FF2B5EF4-FFF2-40B4-BE49-F238E27FC236}">
                  <a16:creationId xmlns:a16="http://schemas.microsoft.com/office/drawing/2014/main" id="{6DF1E8E0-D78A-7333-ACA8-49FCB7C86DA0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62" name="文本框 14">
              <a:extLst>
                <a:ext uri="{FF2B5EF4-FFF2-40B4-BE49-F238E27FC236}">
                  <a16:creationId xmlns:a16="http://schemas.microsoft.com/office/drawing/2014/main" id="{FDA92D22-25A2-79DE-9693-000BA542035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A02BB1-FCEB-C79A-22CD-AB91B33F6252}"/>
                  </a:ext>
                </a:extLst>
              </p:cNvPr>
              <p:cNvSpPr txBox="1"/>
              <p:nvPr/>
            </p:nvSpPr>
            <p:spPr>
              <a:xfrm>
                <a:off x="7184753" y="1119980"/>
                <a:ext cx="145700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A02BB1-FCEB-C79A-22CD-AB91B33F6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753" y="1119980"/>
                <a:ext cx="1457002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9EB2E9F-1D28-343F-FC67-4774ACCB7D02}"/>
                  </a:ext>
                </a:extLst>
              </p:cNvPr>
              <p:cNvSpPr txBox="1"/>
              <p:nvPr/>
            </p:nvSpPr>
            <p:spPr>
              <a:xfrm>
                <a:off x="5970978" y="2873322"/>
                <a:ext cx="145700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9EB2E9F-1D28-343F-FC67-4774ACCB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978" y="2873322"/>
                <a:ext cx="1457002" cy="80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D83DCF-E285-811D-2C1C-702915B72D3E}"/>
                  </a:ext>
                </a:extLst>
              </p:cNvPr>
              <p:cNvSpPr txBox="1"/>
              <p:nvPr/>
            </p:nvSpPr>
            <p:spPr>
              <a:xfrm>
                <a:off x="7102210" y="3926176"/>
                <a:ext cx="1457002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FD83DCF-E285-811D-2C1C-702915B72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210" y="3926176"/>
                <a:ext cx="1457002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56" grpId="0"/>
      <p:bldP spid="2" grpId="0"/>
      <p:bldP spid="63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F0BB6D3-4F39-191F-40DA-15A3FD3A8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232" y="2328365"/>
            <a:ext cx="2666286" cy="36721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DFB87D7-9AB1-3E55-628A-C4FCBD9C2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290" y="4989549"/>
            <a:ext cx="3245710" cy="119840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B11A081-26F1-5684-D82F-DF9996607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079" y="4164430"/>
            <a:ext cx="2102537" cy="19940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4289624-C181-A2B4-D264-566DF21F0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847" y="4489683"/>
            <a:ext cx="974839" cy="99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A8-3F8A-0BEB-3DB2-38944C89C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1382" y="4489683"/>
            <a:ext cx="974839" cy="999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923FD5-582B-4CC9-A167-1AADA04BB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6071" y="4575638"/>
            <a:ext cx="974839" cy="999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0B559C-A732-5C48-FABF-3F4687411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0982" y="4661593"/>
            <a:ext cx="974839" cy="99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Củng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cố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B222D"/>
              </a:solidFill>
              <a:effectLst>
                <a:outerShdw blurRad="12700" dist="38100" dir="2700000" algn="tl" rotWithShape="0">
                  <a:schemeClr val="accent2">
                    <a:lumMod val="75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B1F95-3AAE-432E-28CA-DC072E004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9409" y="2238309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3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BC7060-CFA4-D389-0824-4C311503B8DD}"/>
              </a:ext>
            </a:extLst>
          </p:cNvPr>
          <p:cNvGrpSpPr/>
          <p:nvPr/>
        </p:nvGrpSpPr>
        <p:grpSpPr>
          <a:xfrm>
            <a:off x="2165976" y="3076169"/>
            <a:ext cx="3040871" cy="3040151"/>
            <a:chOff x="723255" y="1227048"/>
            <a:chExt cx="5534636" cy="553332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FD29DA-FC9C-2FC6-F051-8A2C4E2E8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255" y="4716837"/>
              <a:ext cx="5534636" cy="2043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A523FC-CDFA-D0E7-3A6C-430A962D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9307" y="4199880"/>
              <a:ext cx="1604066" cy="16450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1A7A71-DD97-521A-9E5B-DEAC8E42E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1117" y="4462314"/>
              <a:ext cx="1604066" cy="164502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D555C9-F253-B860-87C1-2E177E95F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3682" y="4287358"/>
              <a:ext cx="1604066" cy="16450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4F89BB-C0CE-0A63-62C8-EFB34A171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4603" y="4297349"/>
              <a:ext cx="1604066" cy="1645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F54838-AACB-D2F2-B886-0F53BC36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4932" y="4374836"/>
              <a:ext cx="1604066" cy="1645024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13B05D8-2C95-2BE5-8C23-41A3A9770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92057" y="4549381"/>
              <a:ext cx="937072" cy="103863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224DAF4-67C7-F32D-A62F-559A9BF4B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74968" y="4503073"/>
              <a:ext cx="937072" cy="1038638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1648BF2-BA3D-ACAB-874A-D7CA833C0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32019" y="4456068"/>
              <a:ext cx="531142" cy="588711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9B9B2C7-65DA-BCA2-BBB9-A504FF0D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23206" y="1227048"/>
              <a:ext cx="4450926" cy="422128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017561D-588C-C18B-C403-3B8CCA2DF2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36" y="2088225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8CEC95-51AC-F487-3D05-D4CF5ADF2103}"/>
              </a:ext>
            </a:extLst>
          </p:cNvPr>
          <p:cNvSpPr/>
          <p:nvPr/>
        </p:nvSpPr>
        <p:spPr>
          <a:xfrm>
            <a:off x="317770" y="358856"/>
            <a:ext cx="5290550" cy="2414824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GÀ CON </a:t>
            </a:r>
          </a:p>
          <a:p>
            <a:pPr algn="ctr"/>
            <a:r>
              <a:rPr lang="en-US" sz="66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RA ĐỜI</a:t>
            </a:r>
          </a:p>
        </p:txBody>
      </p:sp>
    </p:spTree>
    <p:extLst>
      <p:ext uri="{BB962C8B-B14F-4D97-AF65-F5344CB8AC3E}">
        <p14:creationId xmlns:p14="http://schemas.microsoft.com/office/powerpoint/2010/main" val="4525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488666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07489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07489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488666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2E6D5E-AA2C-854A-66B4-17A5CD65A7E6}"/>
              </a:ext>
            </a:extLst>
          </p:cNvPr>
          <p:cNvGrpSpPr/>
          <p:nvPr/>
        </p:nvGrpSpPr>
        <p:grpSpPr>
          <a:xfrm>
            <a:off x="2324100" y="278540"/>
            <a:ext cx="7543800" cy="2265368"/>
            <a:chOff x="2324100" y="278540"/>
            <a:chExt cx="7543800" cy="226536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5EAAD9-B8D4-2FDC-28EE-6BE870C45622}"/>
                </a:ext>
              </a:extLst>
            </p:cNvPr>
            <p:cNvSpPr/>
            <p:nvPr/>
          </p:nvSpPr>
          <p:spPr>
            <a:xfrm>
              <a:off x="2324100" y="278540"/>
              <a:ext cx="7543800" cy="2265368"/>
            </a:xfrm>
            <a:prstGeom prst="roundRect">
              <a:avLst/>
            </a:prstGeom>
            <a:solidFill>
              <a:srgbClr val="FFFFCC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02883B-44E1-8309-F08D-3F72DE5E9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7543" y="353169"/>
              <a:ext cx="923252" cy="92325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D929E8-CB90-ACB6-F685-C554C760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4430" y="1285445"/>
              <a:ext cx="923252" cy="92325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04F6B3-2A22-0C3D-7AE2-BF318A5CB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9143" y="370758"/>
              <a:ext cx="923252" cy="9232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9234A6-A89A-C8E8-3BED-028F27563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6030" y="1303034"/>
              <a:ext cx="923252" cy="92325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00EBD8-C0C0-DF50-F4C0-BE426C892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0743" y="388347"/>
              <a:ext cx="923252" cy="92325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78FE6AC-B350-F171-A490-17FC85732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7630" y="1320623"/>
              <a:ext cx="923252" cy="92325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88FD781-31DC-7E48-A8F5-38282726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2343" y="405936"/>
              <a:ext cx="923252" cy="92325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3912733-0E33-68CA-77A8-77E2E648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9230" y="1338212"/>
              <a:ext cx="923252" cy="92325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08092DC-7674-E710-975C-2FB020A63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9321" y="411236"/>
              <a:ext cx="923252" cy="92325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AC9F45-BDDF-DAF6-2089-713A8A38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6208" y="1343512"/>
              <a:ext cx="923252" cy="923252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A8FE325-6F27-F25C-8B5B-72CD5AD93A79}"/>
                </a:ext>
              </a:extLst>
            </p:cNvPr>
            <p:cNvSpPr/>
            <p:nvPr/>
          </p:nvSpPr>
          <p:spPr>
            <a:xfrm>
              <a:off x="2735180" y="405937"/>
              <a:ext cx="1281235" cy="199002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466C70-0D7A-0F72-F51D-B2E8B054EA5F}"/>
              </a:ext>
            </a:extLst>
          </p:cNvPr>
          <p:cNvGrpSpPr/>
          <p:nvPr/>
        </p:nvGrpSpPr>
        <p:grpSpPr>
          <a:xfrm rot="21393641">
            <a:off x="5245243" y="4399953"/>
            <a:ext cx="1832421" cy="2215189"/>
            <a:chOff x="5064231" y="781262"/>
            <a:chExt cx="7141128" cy="4872546"/>
          </a:xfrm>
        </p:grpSpPr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4F3A013C-81E3-8FB3-B665-D8F91B9D0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4857" y="816506"/>
              <a:ext cx="7096125" cy="4819650"/>
            </a:xfrm>
            <a:prstGeom prst="rect">
              <a:avLst/>
            </a:prstGeom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4CA9B08-50F1-6D91-1D5A-B76B2C05CC83}"/>
                </a:ext>
              </a:extLst>
            </p:cNvPr>
            <p:cNvSpPr/>
            <p:nvPr/>
          </p:nvSpPr>
          <p:spPr>
            <a:xfrm>
              <a:off x="5064231" y="781262"/>
              <a:ext cx="7141128" cy="4872546"/>
            </a:xfrm>
            <a:custGeom>
              <a:avLst/>
              <a:gdLst>
                <a:gd name="connsiteX0" fmla="*/ 13955 w 7141128"/>
                <a:gd name="connsiteY0" fmla="*/ 1521067 h 4872546"/>
                <a:gd name="connsiteX1" fmla="*/ 1303912 w 7141128"/>
                <a:gd name="connsiteY1" fmla="*/ 3839724 h 4872546"/>
                <a:gd name="connsiteX2" fmla="*/ 2757155 w 7141128"/>
                <a:gd name="connsiteY2" fmla="*/ 4819438 h 4872546"/>
                <a:gd name="connsiteX3" fmla="*/ 4765569 w 7141128"/>
                <a:gd name="connsiteY3" fmla="*/ 4672481 h 4872546"/>
                <a:gd name="connsiteX4" fmla="*/ 6186155 w 7141128"/>
                <a:gd name="connsiteY4" fmla="*/ 4084652 h 4872546"/>
                <a:gd name="connsiteX5" fmla="*/ 7018912 w 7141128"/>
                <a:gd name="connsiteY5" fmla="*/ 2517109 h 4872546"/>
                <a:gd name="connsiteX6" fmla="*/ 7133212 w 7141128"/>
                <a:gd name="connsiteY6" fmla="*/ 2108895 h 4872546"/>
                <a:gd name="connsiteX7" fmla="*/ 6986255 w 7141128"/>
                <a:gd name="connsiteY7" fmla="*/ 1929281 h 4872546"/>
                <a:gd name="connsiteX8" fmla="*/ 6676012 w 7141128"/>
                <a:gd name="connsiteY8" fmla="*/ 1521067 h 4872546"/>
                <a:gd name="connsiteX9" fmla="*/ 6790312 w 7141128"/>
                <a:gd name="connsiteY9" fmla="*/ 1031209 h 4872546"/>
                <a:gd name="connsiteX10" fmla="*/ 6104512 w 7141128"/>
                <a:gd name="connsiteY10" fmla="*/ 361738 h 4872546"/>
                <a:gd name="connsiteX11" fmla="*/ 6071855 w 7141128"/>
                <a:gd name="connsiteY11" fmla="*/ 394395 h 4872546"/>
                <a:gd name="connsiteX12" fmla="*/ 5712626 w 7141128"/>
                <a:gd name="connsiteY12" fmla="*/ 688309 h 4872546"/>
                <a:gd name="connsiteX13" fmla="*/ 5124798 w 7141128"/>
                <a:gd name="connsiteY13" fmla="*/ 769952 h 4872546"/>
                <a:gd name="connsiteX14" fmla="*/ 3998126 w 7141128"/>
                <a:gd name="connsiteY14" fmla="*/ 116809 h 4872546"/>
                <a:gd name="connsiteX15" fmla="*/ 3622569 w 7141128"/>
                <a:gd name="connsiteY15" fmla="*/ 2509 h 4872546"/>
                <a:gd name="connsiteX16" fmla="*/ 3181698 w 7141128"/>
                <a:gd name="connsiteY16" fmla="*/ 149467 h 4872546"/>
                <a:gd name="connsiteX17" fmla="*/ 2430583 w 7141128"/>
                <a:gd name="connsiteY17" fmla="*/ 557681 h 4872546"/>
                <a:gd name="connsiteX18" fmla="*/ 2006040 w 7141128"/>
                <a:gd name="connsiteY18" fmla="*/ 443381 h 4872546"/>
                <a:gd name="connsiteX19" fmla="*/ 1761112 w 7141128"/>
                <a:gd name="connsiteY19" fmla="*/ 410724 h 4872546"/>
                <a:gd name="connsiteX20" fmla="*/ 1565169 w 7141128"/>
                <a:gd name="connsiteY20" fmla="*/ 606667 h 4872546"/>
                <a:gd name="connsiteX21" fmla="*/ 1287583 w 7141128"/>
                <a:gd name="connsiteY21" fmla="*/ 1031209 h 4872546"/>
                <a:gd name="connsiteX22" fmla="*/ 1156955 w 7141128"/>
                <a:gd name="connsiteY22" fmla="*/ 1357781 h 4872546"/>
                <a:gd name="connsiteX23" fmla="*/ 650769 w 7141128"/>
                <a:gd name="connsiteY23" fmla="*/ 1455752 h 4872546"/>
                <a:gd name="connsiteX24" fmla="*/ 13955 w 7141128"/>
                <a:gd name="connsiteY24" fmla="*/ 1521067 h 487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1128" h="4872546">
                  <a:moveTo>
                    <a:pt x="13955" y="1521067"/>
                  </a:moveTo>
                  <a:cubicBezTo>
                    <a:pt x="122812" y="1918396"/>
                    <a:pt x="846712" y="3289996"/>
                    <a:pt x="1303912" y="3839724"/>
                  </a:cubicBezTo>
                  <a:cubicBezTo>
                    <a:pt x="1761112" y="4389453"/>
                    <a:pt x="2180212" y="4680645"/>
                    <a:pt x="2757155" y="4819438"/>
                  </a:cubicBezTo>
                  <a:cubicBezTo>
                    <a:pt x="3334098" y="4958231"/>
                    <a:pt x="4194069" y="4794945"/>
                    <a:pt x="4765569" y="4672481"/>
                  </a:cubicBezTo>
                  <a:cubicBezTo>
                    <a:pt x="5337069" y="4550017"/>
                    <a:pt x="5810598" y="4443881"/>
                    <a:pt x="6186155" y="4084652"/>
                  </a:cubicBezTo>
                  <a:cubicBezTo>
                    <a:pt x="6561712" y="3725423"/>
                    <a:pt x="6861069" y="2846402"/>
                    <a:pt x="7018912" y="2517109"/>
                  </a:cubicBezTo>
                  <a:cubicBezTo>
                    <a:pt x="7176755" y="2187816"/>
                    <a:pt x="7138655" y="2206866"/>
                    <a:pt x="7133212" y="2108895"/>
                  </a:cubicBezTo>
                  <a:cubicBezTo>
                    <a:pt x="7127769" y="2010924"/>
                    <a:pt x="7062455" y="2027252"/>
                    <a:pt x="6986255" y="1929281"/>
                  </a:cubicBezTo>
                  <a:cubicBezTo>
                    <a:pt x="6910055" y="1831310"/>
                    <a:pt x="6708669" y="1670746"/>
                    <a:pt x="6676012" y="1521067"/>
                  </a:cubicBezTo>
                  <a:cubicBezTo>
                    <a:pt x="6643355" y="1371388"/>
                    <a:pt x="6885562" y="1224430"/>
                    <a:pt x="6790312" y="1031209"/>
                  </a:cubicBezTo>
                  <a:cubicBezTo>
                    <a:pt x="6695062" y="837988"/>
                    <a:pt x="6104512" y="361738"/>
                    <a:pt x="6104512" y="361738"/>
                  </a:cubicBezTo>
                  <a:cubicBezTo>
                    <a:pt x="5984769" y="255602"/>
                    <a:pt x="6137169" y="339967"/>
                    <a:pt x="6071855" y="394395"/>
                  </a:cubicBezTo>
                  <a:cubicBezTo>
                    <a:pt x="6006541" y="448823"/>
                    <a:pt x="5870469" y="625716"/>
                    <a:pt x="5712626" y="688309"/>
                  </a:cubicBezTo>
                  <a:cubicBezTo>
                    <a:pt x="5554783" y="750902"/>
                    <a:pt x="5410548" y="865202"/>
                    <a:pt x="5124798" y="769952"/>
                  </a:cubicBezTo>
                  <a:cubicBezTo>
                    <a:pt x="4839048" y="674702"/>
                    <a:pt x="4248497" y="244716"/>
                    <a:pt x="3998126" y="116809"/>
                  </a:cubicBezTo>
                  <a:cubicBezTo>
                    <a:pt x="3747755" y="-11098"/>
                    <a:pt x="3758640" y="-2934"/>
                    <a:pt x="3622569" y="2509"/>
                  </a:cubicBezTo>
                  <a:cubicBezTo>
                    <a:pt x="3486498" y="7952"/>
                    <a:pt x="3380362" y="56938"/>
                    <a:pt x="3181698" y="149467"/>
                  </a:cubicBezTo>
                  <a:cubicBezTo>
                    <a:pt x="2983034" y="241996"/>
                    <a:pt x="2626526" y="508695"/>
                    <a:pt x="2430583" y="557681"/>
                  </a:cubicBezTo>
                  <a:cubicBezTo>
                    <a:pt x="2234640" y="606667"/>
                    <a:pt x="2117618" y="467874"/>
                    <a:pt x="2006040" y="443381"/>
                  </a:cubicBezTo>
                  <a:cubicBezTo>
                    <a:pt x="1894462" y="418888"/>
                    <a:pt x="1834590" y="383510"/>
                    <a:pt x="1761112" y="410724"/>
                  </a:cubicBezTo>
                  <a:cubicBezTo>
                    <a:pt x="1687634" y="437938"/>
                    <a:pt x="1644090" y="503253"/>
                    <a:pt x="1565169" y="606667"/>
                  </a:cubicBezTo>
                  <a:cubicBezTo>
                    <a:pt x="1486248" y="710081"/>
                    <a:pt x="1355619" y="906023"/>
                    <a:pt x="1287583" y="1031209"/>
                  </a:cubicBezTo>
                  <a:cubicBezTo>
                    <a:pt x="1219547" y="1156395"/>
                    <a:pt x="1263091" y="1287024"/>
                    <a:pt x="1156955" y="1357781"/>
                  </a:cubicBezTo>
                  <a:cubicBezTo>
                    <a:pt x="1050819" y="1428538"/>
                    <a:pt x="838548" y="1425816"/>
                    <a:pt x="650769" y="1455752"/>
                  </a:cubicBezTo>
                  <a:cubicBezTo>
                    <a:pt x="462990" y="1485688"/>
                    <a:pt x="-94902" y="1123738"/>
                    <a:pt x="13955" y="1521067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B8ACFE0B-38EE-5266-EDB2-CAECF9C092C6}"/>
              </a:ext>
            </a:extLst>
          </p:cNvPr>
          <p:cNvSpPr/>
          <p:nvPr/>
        </p:nvSpPr>
        <p:spPr>
          <a:xfrm>
            <a:off x="5082625" y="6558183"/>
            <a:ext cx="2054679" cy="206829"/>
          </a:xfrm>
          <a:prstGeom prst="ellipse">
            <a:avLst/>
          </a:prstGeom>
          <a:solidFill>
            <a:srgbClr val="AD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A2F6D73-7738-7D69-F789-E06F674E819F}"/>
              </a:ext>
            </a:extLst>
          </p:cNvPr>
          <p:cNvGrpSpPr/>
          <p:nvPr/>
        </p:nvGrpSpPr>
        <p:grpSpPr>
          <a:xfrm>
            <a:off x="5161094" y="4070337"/>
            <a:ext cx="1937258" cy="2578880"/>
            <a:chOff x="3943925" y="505068"/>
            <a:chExt cx="4322588" cy="584899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F280C2E-41F8-BD4D-F162-ADC639F67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32" b="96421" l="3966" r="99292">
                          <a14:foregroundMark x1="70680" y1="14526" x2="62323" y2="2632"/>
                          <a14:foregroundMark x1="65439" y1="6632" x2="72238" y2="10000"/>
                          <a14:foregroundMark x1="68414" y1="7684" x2="76771" y2="14737"/>
                          <a14:foregroundMark x1="77620" y1="16211" x2="94193" y2="47789"/>
                          <a14:foregroundMark x1="90510" y1="42632" x2="99575" y2="80211"/>
                          <a14:foregroundMark x1="90793" y1="55895" x2="74221" y2="86947"/>
                          <a14:foregroundMark x1="77195" y1="84105" x2="55241" y2="91474"/>
                          <a14:foregroundMark x1="68839" y1="93684" x2="39802" y2="96526"/>
                          <a14:foregroundMark x1="39802" y1="96526" x2="32011" y2="94842"/>
                          <a14:foregroundMark x1="21813" y1="74526" x2="3966" y2="53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3925" y="533149"/>
              <a:ext cx="4304149" cy="5791702"/>
            </a:xfrm>
            <a:prstGeom prst="rect">
              <a:avLst/>
            </a:prstGeom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F265248-20D5-2F9C-07C6-BB287C4109BA}"/>
                </a:ext>
              </a:extLst>
            </p:cNvPr>
            <p:cNvSpPr/>
            <p:nvPr/>
          </p:nvSpPr>
          <p:spPr>
            <a:xfrm>
              <a:off x="3949306" y="505068"/>
              <a:ext cx="4317207" cy="5848996"/>
            </a:xfrm>
            <a:custGeom>
              <a:avLst/>
              <a:gdLst>
                <a:gd name="connsiteX0" fmla="*/ 2157580 w 4317207"/>
                <a:gd name="connsiteY0" fmla="*/ 1118 h 5848996"/>
                <a:gd name="connsiteX1" fmla="*/ 2925023 w 4317207"/>
                <a:gd name="connsiteY1" fmla="*/ 278703 h 5848996"/>
                <a:gd name="connsiteX2" fmla="*/ 3659808 w 4317207"/>
                <a:gd name="connsiteY2" fmla="*/ 1078803 h 5848996"/>
                <a:gd name="connsiteX3" fmla="*/ 4198651 w 4317207"/>
                <a:gd name="connsiteY3" fmla="*/ 2368761 h 5848996"/>
                <a:gd name="connsiteX4" fmla="*/ 4280294 w 4317207"/>
                <a:gd name="connsiteY4" fmla="*/ 3968961 h 5848996"/>
                <a:gd name="connsiteX5" fmla="*/ 3725123 w 4317207"/>
                <a:gd name="connsiteY5" fmla="*/ 5177275 h 5848996"/>
                <a:gd name="connsiteX6" fmla="*/ 2484151 w 4317207"/>
                <a:gd name="connsiteY6" fmla="*/ 5830418 h 5848996"/>
                <a:gd name="connsiteX7" fmla="*/ 1128880 w 4317207"/>
                <a:gd name="connsiteY7" fmla="*/ 5569161 h 5848996"/>
                <a:gd name="connsiteX8" fmla="*/ 247137 w 4317207"/>
                <a:gd name="connsiteY8" fmla="*/ 4540461 h 5848996"/>
                <a:gd name="connsiteX9" fmla="*/ 2208 w 4317207"/>
                <a:gd name="connsiteY9" fmla="*/ 3283161 h 5848996"/>
                <a:gd name="connsiteX10" fmla="*/ 345108 w 4317207"/>
                <a:gd name="connsiteY10" fmla="*/ 1584989 h 5848996"/>
                <a:gd name="connsiteX11" fmla="*/ 1308494 w 4317207"/>
                <a:gd name="connsiteY11" fmla="*/ 360346 h 5848996"/>
                <a:gd name="connsiteX12" fmla="*/ 2157580 w 4317207"/>
                <a:gd name="connsiteY12" fmla="*/ 1118 h 58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7207" h="5848996">
                  <a:moveTo>
                    <a:pt x="2157580" y="1118"/>
                  </a:moveTo>
                  <a:cubicBezTo>
                    <a:pt x="2427002" y="-12489"/>
                    <a:pt x="2674652" y="99089"/>
                    <a:pt x="2925023" y="278703"/>
                  </a:cubicBezTo>
                  <a:cubicBezTo>
                    <a:pt x="3175394" y="458317"/>
                    <a:pt x="3447537" y="730460"/>
                    <a:pt x="3659808" y="1078803"/>
                  </a:cubicBezTo>
                  <a:cubicBezTo>
                    <a:pt x="3872079" y="1427146"/>
                    <a:pt x="4095237" y="1887068"/>
                    <a:pt x="4198651" y="2368761"/>
                  </a:cubicBezTo>
                  <a:cubicBezTo>
                    <a:pt x="4302065" y="2850454"/>
                    <a:pt x="4359215" y="3500875"/>
                    <a:pt x="4280294" y="3968961"/>
                  </a:cubicBezTo>
                  <a:cubicBezTo>
                    <a:pt x="4201373" y="4437047"/>
                    <a:pt x="4024480" y="4867032"/>
                    <a:pt x="3725123" y="5177275"/>
                  </a:cubicBezTo>
                  <a:cubicBezTo>
                    <a:pt x="3425766" y="5487518"/>
                    <a:pt x="2916858" y="5765104"/>
                    <a:pt x="2484151" y="5830418"/>
                  </a:cubicBezTo>
                  <a:cubicBezTo>
                    <a:pt x="2051444" y="5895732"/>
                    <a:pt x="1501716" y="5784154"/>
                    <a:pt x="1128880" y="5569161"/>
                  </a:cubicBezTo>
                  <a:cubicBezTo>
                    <a:pt x="756044" y="5354168"/>
                    <a:pt x="434916" y="4921461"/>
                    <a:pt x="247137" y="4540461"/>
                  </a:cubicBezTo>
                  <a:cubicBezTo>
                    <a:pt x="59358" y="4159461"/>
                    <a:pt x="-14121" y="3775740"/>
                    <a:pt x="2208" y="3283161"/>
                  </a:cubicBezTo>
                  <a:cubicBezTo>
                    <a:pt x="18536" y="2790582"/>
                    <a:pt x="127394" y="2072125"/>
                    <a:pt x="345108" y="1584989"/>
                  </a:cubicBezTo>
                  <a:cubicBezTo>
                    <a:pt x="562822" y="1097853"/>
                    <a:pt x="1003694" y="621603"/>
                    <a:pt x="1308494" y="360346"/>
                  </a:cubicBezTo>
                  <a:cubicBezTo>
                    <a:pt x="1613294" y="99089"/>
                    <a:pt x="1888158" y="14725"/>
                    <a:pt x="2157580" y="1118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E5823D3C-0BA1-5352-1F73-D7D49E8191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2180" y="4082718"/>
            <a:ext cx="1355570" cy="15024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FD4CD29-8F48-80DB-21D6-CF2C0A8878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64995">
            <a:off x="4823918" y="3549539"/>
            <a:ext cx="2455536" cy="2781886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5FB0E116-B57F-6C12-CF77-B61897623ACF}"/>
              </a:ext>
            </a:extLst>
          </p:cNvPr>
          <p:cNvGrpSpPr/>
          <p:nvPr/>
        </p:nvGrpSpPr>
        <p:grpSpPr>
          <a:xfrm rot="21336497">
            <a:off x="5071853" y="5149695"/>
            <a:ext cx="2151446" cy="1537706"/>
            <a:chOff x="4098926" y="2838366"/>
            <a:chExt cx="5950196" cy="3482452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122D2C77-6166-8C30-523D-9F9AECDCE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14800" y="2895600"/>
              <a:ext cx="5934074" cy="3381870"/>
            </a:xfrm>
            <a:prstGeom prst="rect">
              <a:avLst/>
            </a:prstGeom>
          </p:spPr>
        </p:pic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03B7B9F-E2E2-1078-5883-86EF90D7707B}"/>
                </a:ext>
              </a:extLst>
            </p:cNvPr>
            <p:cNvSpPr/>
            <p:nvPr/>
          </p:nvSpPr>
          <p:spPr>
            <a:xfrm>
              <a:off x="4098926" y="2838366"/>
              <a:ext cx="5950196" cy="3482452"/>
            </a:xfrm>
            <a:custGeom>
              <a:avLst/>
              <a:gdLst>
                <a:gd name="connsiteX0" fmla="*/ 7561 w 5950196"/>
                <a:gd name="connsiteY0" fmla="*/ 87714 h 3482452"/>
                <a:gd name="connsiteX1" fmla="*/ 207067 w 5950196"/>
                <a:gd name="connsiteY1" fmla="*/ 1384499 h 3482452"/>
                <a:gd name="connsiteX2" fmla="*/ 838834 w 5950196"/>
                <a:gd name="connsiteY2" fmla="*/ 2481779 h 3482452"/>
                <a:gd name="connsiteX3" fmla="*/ 1769859 w 5950196"/>
                <a:gd name="connsiteY3" fmla="*/ 3196674 h 3482452"/>
                <a:gd name="connsiteX4" fmla="*/ 2833889 w 5950196"/>
                <a:gd name="connsiteY4" fmla="*/ 3479307 h 3482452"/>
                <a:gd name="connsiteX5" fmla="*/ 3881292 w 5950196"/>
                <a:gd name="connsiteY5" fmla="*/ 3329678 h 3482452"/>
                <a:gd name="connsiteX6" fmla="*/ 4546310 w 5950196"/>
                <a:gd name="connsiteY6" fmla="*/ 3047045 h 3482452"/>
                <a:gd name="connsiteX7" fmla="*/ 5094950 w 5950196"/>
                <a:gd name="connsiteY7" fmla="*/ 2614783 h 3482452"/>
                <a:gd name="connsiteX8" fmla="*/ 5427459 w 5950196"/>
                <a:gd name="connsiteY8" fmla="*/ 2199147 h 3482452"/>
                <a:gd name="connsiteX9" fmla="*/ 5776594 w 5950196"/>
                <a:gd name="connsiteY9" fmla="*/ 1467627 h 3482452"/>
                <a:gd name="connsiteX10" fmla="*/ 5926223 w 5950196"/>
                <a:gd name="connsiteY10" fmla="*/ 785983 h 3482452"/>
                <a:gd name="connsiteX11" fmla="*/ 5909598 w 5950196"/>
                <a:gd name="connsiteY11" fmla="*/ 603103 h 3482452"/>
                <a:gd name="connsiteX12" fmla="*/ 5543838 w 5950196"/>
                <a:gd name="connsiteY12" fmla="*/ 702856 h 3482452"/>
                <a:gd name="connsiteX13" fmla="*/ 5244579 w 5950196"/>
                <a:gd name="connsiteY13" fmla="*/ 1268121 h 3482452"/>
                <a:gd name="connsiteX14" fmla="*/ 4978572 w 5950196"/>
                <a:gd name="connsiteY14" fmla="*/ 935612 h 3482452"/>
                <a:gd name="connsiteX15" fmla="*/ 4612812 w 5950196"/>
                <a:gd name="connsiteY15" fmla="*/ 918987 h 3482452"/>
                <a:gd name="connsiteX16" fmla="*/ 4446558 w 5950196"/>
                <a:gd name="connsiteY16" fmla="*/ 736107 h 3482452"/>
                <a:gd name="connsiteX17" fmla="*/ 4496434 w 5950196"/>
                <a:gd name="connsiteY17" fmla="*/ 386972 h 3482452"/>
                <a:gd name="connsiteX18" fmla="*/ 4296929 w 5950196"/>
                <a:gd name="connsiteY18" fmla="*/ 204092 h 3482452"/>
                <a:gd name="connsiteX19" fmla="*/ 3997670 w 5950196"/>
                <a:gd name="connsiteY19" fmla="*/ 237343 h 3482452"/>
                <a:gd name="connsiteX20" fmla="*/ 3665161 w 5950196"/>
                <a:gd name="connsiteY20" fmla="*/ 386972 h 3482452"/>
                <a:gd name="connsiteX21" fmla="*/ 3465656 w 5950196"/>
                <a:gd name="connsiteY21" fmla="*/ 619729 h 3482452"/>
                <a:gd name="connsiteX22" fmla="*/ 3066645 w 5950196"/>
                <a:gd name="connsiteY22" fmla="*/ 686230 h 3482452"/>
                <a:gd name="connsiteX23" fmla="*/ 2784012 w 5950196"/>
                <a:gd name="connsiteY23" fmla="*/ 619729 h 3482452"/>
                <a:gd name="connsiteX24" fmla="*/ 2567881 w 5950196"/>
                <a:gd name="connsiteY24" fmla="*/ 636354 h 3482452"/>
                <a:gd name="connsiteX25" fmla="*/ 2318499 w 5950196"/>
                <a:gd name="connsiteY25" fmla="*/ 835859 h 3482452"/>
                <a:gd name="connsiteX26" fmla="*/ 2152245 w 5950196"/>
                <a:gd name="connsiteY26" fmla="*/ 1301372 h 3482452"/>
                <a:gd name="connsiteX27" fmla="*/ 1537103 w 5950196"/>
                <a:gd name="connsiteY27" fmla="*/ 1667132 h 3482452"/>
                <a:gd name="connsiteX28" fmla="*/ 1320972 w 5950196"/>
                <a:gd name="connsiteY28" fmla="*/ 1633881 h 3482452"/>
                <a:gd name="connsiteX29" fmla="*/ 1387474 w 5950196"/>
                <a:gd name="connsiteY29" fmla="*/ 1002114 h 3482452"/>
                <a:gd name="connsiteX30" fmla="*/ 1071590 w 5950196"/>
                <a:gd name="connsiteY30" fmla="*/ 1035365 h 3482452"/>
                <a:gd name="connsiteX31" fmla="*/ 822209 w 5950196"/>
                <a:gd name="connsiteY31" fmla="*/ 403598 h 3482452"/>
                <a:gd name="connsiteX32" fmla="*/ 423198 w 5950196"/>
                <a:gd name="connsiteY32" fmla="*/ 154216 h 3482452"/>
                <a:gd name="connsiteX33" fmla="*/ 7561 w 5950196"/>
                <a:gd name="connsiteY33" fmla="*/ 87714 h 34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50196" h="3482452">
                  <a:moveTo>
                    <a:pt x="7561" y="87714"/>
                  </a:moveTo>
                  <a:cubicBezTo>
                    <a:pt x="-28461" y="292761"/>
                    <a:pt x="68522" y="985488"/>
                    <a:pt x="207067" y="1384499"/>
                  </a:cubicBezTo>
                  <a:cubicBezTo>
                    <a:pt x="345612" y="1783510"/>
                    <a:pt x="578369" y="2179750"/>
                    <a:pt x="838834" y="2481779"/>
                  </a:cubicBezTo>
                  <a:cubicBezTo>
                    <a:pt x="1099299" y="2783808"/>
                    <a:pt x="1437350" y="3030419"/>
                    <a:pt x="1769859" y="3196674"/>
                  </a:cubicBezTo>
                  <a:cubicBezTo>
                    <a:pt x="2102368" y="3362929"/>
                    <a:pt x="2481984" y="3457140"/>
                    <a:pt x="2833889" y="3479307"/>
                  </a:cubicBezTo>
                  <a:cubicBezTo>
                    <a:pt x="3185794" y="3501474"/>
                    <a:pt x="3595889" y="3401722"/>
                    <a:pt x="3881292" y="3329678"/>
                  </a:cubicBezTo>
                  <a:cubicBezTo>
                    <a:pt x="4166695" y="3257634"/>
                    <a:pt x="4344034" y="3166194"/>
                    <a:pt x="4546310" y="3047045"/>
                  </a:cubicBezTo>
                  <a:cubicBezTo>
                    <a:pt x="4748586" y="2927896"/>
                    <a:pt x="4948092" y="2756099"/>
                    <a:pt x="5094950" y="2614783"/>
                  </a:cubicBezTo>
                  <a:cubicBezTo>
                    <a:pt x="5241808" y="2473467"/>
                    <a:pt x="5313852" y="2390340"/>
                    <a:pt x="5427459" y="2199147"/>
                  </a:cubicBezTo>
                  <a:cubicBezTo>
                    <a:pt x="5541066" y="2007954"/>
                    <a:pt x="5693467" y="1703154"/>
                    <a:pt x="5776594" y="1467627"/>
                  </a:cubicBezTo>
                  <a:cubicBezTo>
                    <a:pt x="5859721" y="1232100"/>
                    <a:pt x="5904056" y="930070"/>
                    <a:pt x="5926223" y="785983"/>
                  </a:cubicBezTo>
                  <a:cubicBezTo>
                    <a:pt x="5948390" y="641896"/>
                    <a:pt x="5973329" y="616958"/>
                    <a:pt x="5909598" y="603103"/>
                  </a:cubicBezTo>
                  <a:cubicBezTo>
                    <a:pt x="5845867" y="589249"/>
                    <a:pt x="5654675" y="592020"/>
                    <a:pt x="5543838" y="702856"/>
                  </a:cubicBezTo>
                  <a:cubicBezTo>
                    <a:pt x="5433002" y="813692"/>
                    <a:pt x="5338790" y="1229328"/>
                    <a:pt x="5244579" y="1268121"/>
                  </a:cubicBezTo>
                  <a:cubicBezTo>
                    <a:pt x="5150368" y="1306914"/>
                    <a:pt x="5083866" y="993801"/>
                    <a:pt x="4978572" y="935612"/>
                  </a:cubicBezTo>
                  <a:cubicBezTo>
                    <a:pt x="4873278" y="877423"/>
                    <a:pt x="4701481" y="952238"/>
                    <a:pt x="4612812" y="918987"/>
                  </a:cubicBezTo>
                  <a:cubicBezTo>
                    <a:pt x="4524143" y="885736"/>
                    <a:pt x="4465954" y="824776"/>
                    <a:pt x="4446558" y="736107"/>
                  </a:cubicBezTo>
                  <a:cubicBezTo>
                    <a:pt x="4427162" y="647438"/>
                    <a:pt x="4521372" y="475641"/>
                    <a:pt x="4496434" y="386972"/>
                  </a:cubicBezTo>
                  <a:cubicBezTo>
                    <a:pt x="4471496" y="298303"/>
                    <a:pt x="4380056" y="229030"/>
                    <a:pt x="4296929" y="204092"/>
                  </a:cubicBezTo>
                  <a:cubicBezTo>
                    <a:pt x="4213802" y="179154"/>
                    <a:pt x="4102965" y="206863"/>
                    <a:pt x="3997670" y="237343"/>
                  </a:cubicBezTo>
                  <a:cubicBezTo>
                    <a:pt x="3892375" y="267823"/>
                    <a:pt x="3753830" y="323241"/>
                    <a:pt x="3665161" y="386972"/>
                  </a:cubicBezTo>
                  <a:cubicBezTo>
                    <a:pt x="3576492" y="450703"/>
                    <a:pt x="3565409" y="569853"/>
                    <a:pt x="3465656" y="619729"/>
                  </a:cubicBezTo>
                  <a:cubicBezTo>
                    <a:pt x="3365903" y="669605"/>
                    <a:pt x="3180252" y="686230"/>
                    <a:pt x="3066645" y="686230"/>
                  </a:cubicBezTo>
                  <a:cubicBezTo>
                    <a:pt x="2953038" y="686230"/>
                    <a:pt x="2867139" y="628042"/>
                    <a:pt x="2784012" y="619729"/>
                  </a:cubicBezTo>
                  <a:cubicBezTo>
                    <a:pt x="2700885" y="611416"/>
                    <a:pt x="2645466" y="600332"/>
                    <a:pt x="2567881" y="636354"/>
                  </a:cubicBezTo>
                  <a:cubicBezTo>
                    <a:pt x="2490296" y="672376"/>
                    <a:pt x="2387772" y="725023"/>
                    <a:pt x="2318499" y="835859"/>
                  </a:cubicBezTo>
                  <a:cubicBezTo>
                    <a:pt x="2249226" y="946695"/>
                    <a:pt x="2282478" y="1162827"/>
                    <a:pt x="2152245" y="1301372"/>
                  </a:cubicBezTo>
                  <a:cubicBezTo>
                    <a:pt x="2022012" y="1439917"/>
                    <a:pt x="1675649" y="1611714"/>
                    <a:pt x="1537103" y="1667132"/>
                  </a:cubicBezTo>
                  <a:cubicBezTo>
                    <a:pt x="1398557" y="1722550"/>
                    <a:pt x="1345910" y="1744717"/>
                    <a:pt x="1320972" y="1633881"/>
                  </a:cubicBezTo>
                  <a:cubicBezTo>
                    <a:pt x="1296034" y="1523045"/>
                    <a:pt x="1429038" y="1101867"/>
                    <a:pt x="1387474" y="1002114"/>
                  </a:cubicBezTo>
                  <a:cubicBezTo>
                    <a:pt x="1345910" y="902361"/>
                    <a:pt x="1165801" y="1135118"/>
                    <a:pt x="1071590" y="1035365"/>
                  </a:cubicBezTo>
                  <a:cubicBezTo>
                    <a:pt x="977379" y="935612"/>
                    <a:pt x="930274" y="550456"/>
                    <a:pt x="822209" y="403598"/>
                  </a:cubicBezTo>
                  <a:cubicBezTo>
                    <a:pt x="714144" y="256740"/>
                    <a:pt x="558973" y="215176"/>
                    <a:pt x="423198" y="154216"/>
                  </a:cubicBezTo>
                  <a:cubicBezTo>
                    <a:pt x="287423" y="93256"/>
                    <a:pt x="43583" y="-117333"/>
                    <a:pt x="7561" y="8771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FF6A7F0-A432-686A-DC87-56FF8BE62DC4}"/>
              </a:ext>
            </a:extLst>
          </p:cNvPr>
          <p:cNvGrpSpPr/>
          <p:nvPr/>
        </p:nvGrpSpPr>
        <p:grpSpPr>
          <a:xfrm rot="166748">
            <a:off x="5041716" y="3530652"/>
            <a:ext cx="1812469" cy="1099121"/>
            <a:chOff x="867912" y="261735"/>
            <a:chExt cx="5279060" cy="2698989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39B2344-8D9D-D00F-5164-15D5710AB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7912" y="287324"/>
              <a:ext cx="5228088" cy="2623516"/>
            </a:xfrm>
            <a:prstGeom prst="rect">
              <a:avLst/>
            </a:prstGeom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E50A4B0-70B1-CDD1-7166-903D700429B6}"/>
                </a:ext>
              </a:extLst>
            </p:cNvPr>
            <p:cNvSpPr/>
            <p:nvPr/>
          </p:nvSpPr>
          <p:spPr>
            <a:xfrm>
              <a:off x="877305" y="261735"/>
              <a:ext cx="5269667" cy="2698989"/>
            </a:xfrm>
            <a:custGeom>
              <a:avLst/>
              <a:gdLst>
                <a:gd name="connsiteX0" fmla="*/ 3844 w 5269667"/>
                <a:gd name="connsiteY0" fmla="*/ 2631094 h 2698989"/>
                <a:gd name="connsiteX1" fmla="*/ 369604 w 5269667"/>
                <a:gd name="connsiteY1" fmla="*/ 1766570 h 2698989"/>
                <a:gd name="connsiteX2" fmla="*/ 1067873 w 5269667"/>
                <a:gd name="connsiteY2" fmla="*/ 752418 h 2698989"/>
                <a:gd name="connsiteX3" fmla="*/ 1782768 w 5269667"/>
                <a:gd name="connsiteY3" fmla="*/ 220403 h 2698989"/>
                <a:gd name="connsiteX4" fmla="*/ 2497662 w 5269667"/>
                <a:gd name="connsiteY4" fmla="*/ 4272 h 2698989"/>
                <a:gd name="connsiteX5" fmla="*/ 3378811 w 5269667"/>
                <a:gd name="connsiteY5" fmla="*/ 120650 h 2698989"/>
                <a:gd name="connsiteX6" fmla="*/ 4259960 w 5269667"/>
                <a:gd name="connsiteY6" fmla="*/ 619414 h 2698989"/>
                <a:gd name="connsiteX7" fmla="*/ 5174360 w 5269667"/>
                <a:gd name="connsiteY7" fmla="*/ 1483938 h 2698989"/>
                <a:gd name="connsiteX8" fmla="*/ 5207611 w 5269667"/>
                <a:gd name="connsiteY8" fmla="*/ 1583690 h 2698989"/>
                <a:gd name="connsiteX9" fmla="*/ 4875102 w 5269667"/>
                <a:gd name="connsiteY9" fmla="*/ 1716694 h 2698989"/>
                <a:gd name="connsiteX10" fmla="*/ 4376339 w 5269667"/>
                <a:gd name="connsiteY10" fmla="*/ 1766570 h 2698989"/>
                <a:gd name="connsiteX11" fmla="*/ 4160208 w 5269667"/>
                <a:gd name="connsiteY11" fmla="*/ 1700069 h 2698989"/>
                <a:gd name="connsiteX12" fmla="*/ 3910826 w 5269667"/>
                <a:gd name="connsiteY12" fmla="*/ 1350934 h 2698989"/>
                <a:gd name="connsiteX13" fmla="*/ 3445313 w 5269667"/>
                <a:gd name="connsiteY13" fmla="*/ 1633567 h 2698989"/>
                <a:gd name="connsiteX14" fmla="*/ 3312310 w 5269667"/>
                <a:gd name="connsiteY14" fmla="*/ 1700069 h 2698989"/>
                <a:gd name="connsiteX15" fmla="*/ 3079553 w 5269667"/>
                <a:gd name="connsiteY15" fmla="*/ 2265334 h 2698989"/>
                <a:gd name="connsiteX16" fmla="*/ 2298157 w 5269667"/>
                <a:gd name="connsiteY16" fmla="*/ 2082454 h 2698989"/>
                <a:gd name="connsiteX17" fmla="*/ 2048775 w 5269667"/>
                <a:gd name="connsiteY17" fmla="*/ 2165581 h 2698989"/>
                <a:gd name="connsiteX18" fmla="*/ 1699640 w 5269667"/>
                <a:gd name="connsiteY18" fmla="*/ 2248709 h 2698989"/>
                <a:gd name="connsiteX19" fmla="*/ 1417008 w 5269667"/>
                <a:gd name="connsiteY19" fmla="*/ 2049203 h 2698989"/>
                <a:gd name="connsiteX20" fmla="*/ 1400382 w 5269667"/>
                <a:gd name="connsiteY20" fmla="*/ 1982701 h 2698989"/>
                <a:gd name="connsiteX21" fmla="*/ 1300630 w 5269667"/>
                <a:gd name="connsiteY21" fmla="*/ 2265334 h 2698989"/>
                <a:gd name="connsiteX22" fmla="*/ 1051248 w 5269667"/>
                <a:gd name="connsiteY22" fmla="*/ 2514716 h 2698989"/>
                <a:gd name="connsiteX23" fmla="*/ 585735 w 5269667"/>
                <a:gd name="connsiteY23" fmla="*/ 2631094 h 2698989"/>
                <a:gd name="connsiteX24" fmla="*/ 3844 w 5269667"/>
                <a:gd name="connsiteY24" fmla="*/ 2631094 h 269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69667" h="2698989">
                  <a:moveTo>
                    <a:pt x="3844" y="2631094"/>
                  </a:moveTo>
                  <a:cubicBezTo>
                    <a:pt x="-32178" y="2487007"/>
                    <a:pt x="192266" y="2079683"/>
                    <a:pt x="369604" y="1766570"/>
                  </a:cubicBezTo>
                  <a:cubicBezTo>
                    <a:pt x="546942" y="1453457"/>
                    <a:pt x="832346" y="1010112"/>
                    <a:pt x="1067873" y="752418"/>
                  </a:cubicBezTo>
                  <a:cubicBezTo>
                    <a:pt x="1303400" y="494724"/>
                    <a:pt x="1544470" y="345094"/>
                    <a:pt x="1782768" y="220403"/>
                  </a:cubicBezTo>
                  <a:cubicBezTo>
                    <a:pt x="2021066" y="95712"/>
                    <a:pt x="2231655" y="20897"/>
                    <a:pt x="2497662" y="4272"/>
                  </a:cubicBezTo>
                  <a:cubicBezTo>
                    <a:pt x="2763669" y="-12353"/>
                    <a:pt x="3085095" y="18126"/>
                    <a:pt x="3378811" y="120650"/>
                  </a:cubicBezTo>
                  <a:cubicBezTo>
                    <a:pt x="3672527" y="223174"/>
                    <a:pt x="3960702" y="392199"/>
                    <a:pt x="4259960" y="619414"/>
                  </a:cubicBezTo>
                  <a:cubicBezTo>
                    <a:pt x="4559218" y="846629"/>
                    <a:pt x="5016418" y="1323225"/>
                    <a:pt x="5174360" y="1483938"/>
                  </a:cubicBezTo>
                  <a:cubicBezTo>
                    <a:pt x="5332302" y="1644651"/>
                    <a:pt x="5257487" y="1544897"/>
                    <a:pt x="5207611" y="1583690"/>
                  </a:cubicBezTo>
                  <a:cubicBezTo>
                    <a:pt x="5157735" y="1622483"/>
                    <a:pt x="5013647" y="1686214"/>
                    <a:pt x="4875102" y="1716694"/>
                  </a:cubicBezTo>
                  <a:cubicBezTo>
                    <a:pt x="4736557" y="1747174"/>
                    <a:pt x="4495488" y="1769341"/>
                    <a:pt x="4376339" y="1766570"/>
                  </a:cubicBezTo>
                  <a:cubicBezTo>
                    <a:pt x="4257190" y="1763799"/>
                    <a:pt x="4237794" y="1769342"/>
                    <a:pt x="4160208" y="1700069"/>
                  </a:cubicBezTo>
                  <a:cubicBezTo>
                    <a:pt x="4082623" y="1630796"/>
                    <a:pt x="4029975" y="1362018"/>
                    <a:pt x="3910826" y="1350934"/>
                  </a:cubicBezTo>
                  <a:cubicBezTo>
                    <a:pt x="3791677" y="1339850"/>
                    <a:pt x="3545066" y="1575378"/>
                    <a:pt x="3445313" y="1633567"/>
                  </a:cubicBezTo>
                  <a:cubicBezTo>
                    <a:pt x="3345560" y="1691756"/>
                    <a:pt x="3373270" y="1594774"/>
                    <a:pt x="3312310" y="1700069"/>
                  </a:cubicBezTo>
                  <a:cubicBezTo>
                    <a:pt x="3251350" y="1805363"/>
                    <a:pt x="3248578" y="2201603"/>
                    <a:pt x="3079553" y="2265334"/>
                  </a:cubicBezTo>
                  <a:cubicBezTo>
                    <a:pt x="2910528" y="2329065"/>
                    <a:pt x="2469953" y="2099079"/>
                    <a:pt x="2298157" y="2082454"/>
                  </a:cubicBezTo>
                  <a:cubicBezTo>
                    <a:pt x="2126361" y="2065829"/>
                    <a:pt x="2148528" y="2137872"/>
                    <a:pt x="2048775" y="2165581"/>
                  </a:cubicBezTo>
                  <a:cubicBezTo>
                    <a:pt x="1949022" y="2193290"/>
                    <a:pt x="1804934" y="2268105"/>
                    <a:pt x="1699640" y="2248709"/>
                  </a:cubicBezTo>
                  <a:cubicBezTo>
                    <a:pt x="1594346" y="2229313"/>
                    <a:pt x="1417008" y="2049203"/>
                    <a:pt x="1417008" y="2049203"/>
                  </a:cubicBezTo>
                  <a:cubicBezTo>
                    <a:pt x="1367132" y="2004868"/>
                    <a:pt x="1419778" y="1946679"/>
                    <a:pt x="1400382" y="1982701"/>
                  </a:cubicBezTo>
                  <a:cubicBezTo>
                    <a:pt x="1380986" y="2018723"/>
                    <a:pt x="1358819" y="2176665"/>
                    <a:pt x="1300630" y="2265334"/>
                  </a:cubicBezTo>
                  <a:cubicBezTo>
                    <a:pt x="1242441" y="2354003"/>
                    <a:pt x="1170397" y="2453756"/>
                    <a:pt x="1051248" y="2514716"/>
                  </a:cubicBezTo>
                  <a:cubicBezTo>
                    <a:pt x="932099" y="2575676"/>
                    <a:pt x="757531" y="2614469"/>
                    <a:pt x="585735" y="2631094"/>
                  </a:cubicBezTo>
                  <a:cubicBezTo>
                    <a:pt x="413939" y="2647719"/>
                    <a:pt x="39866" y="2775181"/>
                    <a:pt x="3844" y="263109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7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538437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57260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57260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538437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44375B-BDBC-4BB2-0FF1-5ACC60FC40D5}"/>
              </a:ext>
            </a:extLst>
          </p:cNvPr>
          <p:cNvGrpSpPr/>
          <p:nvPr/>
        </p:nvGrpSpPr>
        <p:grpSpPr>
          <a:xfrm>
            <a:off x="4109012" y="278540"/>
            <a:ext cx="3796497" cy="2955934"/>
            <a:chOff x="4109012" y="278540"/>
            <a:chExt cx="3796497" cy="29559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5EAAD9-B8D4-2FDC-28EE-6BE870C45622}"/>
                </a:ext>
              </a:extLst>
            </p:cNvPr>
            <p:cNvSpPr/>
            <p:nvPr/>
          </p:nvSpPr>
          <p:spPr>
            <a:xfrm>
              <a:off x="4109012" y="278540"/>
              <a:ext cx="3796497" cy="2955934"/>
            </a:xfrm>
            <a:prstGeom prst="roundRect">
              <a:avLst/>
            </a:prstGeom>
            <a:solidFill>
              <a:srgbClr val="FFFFCC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1FC9E7-A180-4412-DD10-871EB27DE39A}"/>
                </a:ext>
              </a:extLst>
            </p:cNvPr>
            <p:cNvGrpSpPr/>
            <p:nvPr/>
          </p:nvGrpSpPr>
          <p:grpSpPr>
            <a:xfrm>
              <a:off x="4504094" y="510477"/>
              <a:ext cx="3006331" cy="2526197"/>
              <a:chOff x="2804160" y="452120"/>
              <a:chExt cx="3648724" cy="30659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7EF5AF3-8AB0-9543-5A1B-9BEC1FFE7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4160" y="452120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603D087-859F-934E-21CC-3708BF988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3086" y="452120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6923149-A672-8C13-77CA-0B1F08679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2012" y="452120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9716AD0-56E7-FAA4-4541-993E22FB2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0938" y="452120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5BDEA61-7116-3005-68F9-533F7B590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4160" y="1266803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A58FD28-523C-53AE-E18C-C96F5C58A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3086" y="1266803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8CE1798-900D-E21D-40C2-FDA98AB06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2012" y="1266803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F6FF648-7653-80D3-91F6-B22D75618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0938" y="1266803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09A2B80-0DAD-DCFA-AA10-FCB23CD56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4160" y="2081486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1D52262-454D-CBF2-8CB7-A2604F291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3086" y="2081486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7E8B69C-9ACC-21B0-8F30-CD19E1A50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2012" y="2081486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2521DDA-A2E3-1400-3958-61754D43B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0938" y="2081486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69FC3B4-868C-938F-382D-4978D497B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4160" y="2896169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D874E79-C1FD-107F-2603-0BEBB4541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3086" y="2896169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8DE1AE1-3F09-F9B6-093E-4355A5EB6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22012" y="2896169"/>
                <a:ext cx="621946" cy="62194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1F4B987-4E7C-5DA9-2CDB-2ED674717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0938" y="2896169"/>
                <a:ext cx="621946" cy="621946"/>
              </a:xfrm>
              <a:prstGeom prst="rect">
                <a:avLst/>
              </a:prstGeom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1E8ECD7-6B54-BA74-44A0-CE1BC9548BD3}"/>
                </a:ext>
              </a:extLst>
            </p:cNvPr>
            <p:cNvSpPr/>
            <p:nvPr/>
          </p:nvSpPr>
          <p:spPr>
            <a:xfrm>
              <a:off x="4245908" y="454986"/>
              <a:ext cx="3522703" cy="59593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44A4284-C40E-9428-0F08-842163ABA761}"/>
              </a:ext>
            </a:extLst>
          </p:cNvPr>
          <p:cNvGrpSpPr/>
          <p:nvPr/>
        </p:nvGrpSpPr>
        <p:grpSpPr>
          <a:xfrm rot="21393641">
            <a:off x="5245243" y="4399953"/>
            <a:ext cx="1832421" cy="2215189"/>
            <a:chOff x="5064231" y="781262"/>
            <a:chExt cx="7141128" cy="4872546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6D4FAFE7-33BC-F9CB-9E09-B937CCB7A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4857" y="816506"/>
              <a:ext cx="7096125" cy="4819650"/>
            </a:xfrm>
            <a:prstGeom prst="rect">
              <a:avLst/>
            </a:prstGeom>
          </p:spPr>
        </p:pic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EB20D78-083C-AEDB-B039-220924039D57}"/>
                </a:ext>
              </a:extLst>
            </p:cNvPr>
            <p:cNvSpPr/>
            <p:nvPr/>
          </p:nvSpPr>
          <p:spPr>
            <a:xfrm>
              <a:off x="5064231" y="781262"/>
              <a:ext cx="7141128" cy="4872546"/>
            </a:xfrm>
            <a:custGeom>
              <a:avLst/>
              <a:gdLst>
                <a:gd name="connsiteX0" fmla="*/ 13955 w 7141128"/>
                <a:gd name="connsiteY0" fmla="*/ 1521067 h 4872546"/>
                <a:gd name="connsiteX1" fmla="*/ 1303912 w 7141128"/>
                <a:gd name="connsiteY1" fmla="*/ 3839724 h 4872546"/>
                <a:gd name="connsiteX2" fmla="*/ 2757155 w 7141128"/>
                <a:gd name="connsiteY2" fmla="*/ 4819438 h 4872546"/>
                <a:gd name="connsiteX3" fmla="*/ 4765569 w 7141128"/>
                <a:gd name="connsiteY3" fmla="*/ 4672481 h 4872546"/>
                <a:gd name="connsiteX4" fmla="*/ 6186155 w 7141128"/>
                <a:gd name="connsiteY4" fmla="*/ 4084652 h 4872546"/>
                <a:gd name="connsiteX5" fmla="*/ 7018912 w 7141128"/>
                <a:gd name="connsiteY5" fmla="*/ 2517109 h 4872546"/>
                <a:gd name="connsiteX6" fmla="*/ 7133212 w 7141128"/>
                <a:gd name="connsiteY6" fmla="*/ 2108895 h 4872546"/>
                <a:gd name="connsiteX7" fmla="*/ 6986255 w 7141128"/>
                <a:gd name="connsiteY7" fmla="*/ 1929281 h 4872546"/>
                <a:gd name="connsiteX8" fmla="*/ 6676012 w 7141128"/>
                <a:gd name="connsiteY8" fmla="*/ 1521067 h 4872546"/>
                <a:gd name="connsiteX9" fmla="*/ 6790312 w 7141128"/>
                <a:gd name="connsiteY9" fmla="*/ 1031209 h 4872546"/>
                <a:gd name="connsiteX10" fmla="*/ 6104512 w 7141128"/>
                <a:gd name="connsiteY10" fmla="*/ 361738 h 4872546"/>
                <a:gd name="connsiteX11" fmla="*/ 6071855 w 7141128"/>
                <a:gd name="connsiteY11" fmla="*/ 394395 h 4872546"/>
                <a:gd name="connsiteX12" fmla="*/ 5712626 w 7141128"/>
                <a:gd name="connsiteY12" fmla="*/ 688309 h 4872546"/>
                <a:gd name="connsiteX13" fmla="*/ 5124798 w 7141128"/>
                <a:gd name="connsiteY13" fmla="*/ 769952 h 4872546"/>
                <a:gd name="connsiteX14" fmla="*/ 3998126 w 7141128"/>
                <a:gd name="connsiteY14" fmla="*/ 116809 h 4872546"/>
                <a:gd name="connsiteX15" fmla="*/ 3622569 w 7141128"/>
                <a:gd name="connsiteY15" fmla="*/ 2509 h 4872546"/>
                <a:gd name="connsiteX16" fmla="*/ 3181698 w 7141128"/>
                <a:gd name="connsiteY16" fmla="*/ 149467 h 4872546"/>
                <a:gd name="connsiteX17" fmla="*/ 2430583 w 7141128"/>
                <a:gd name="connsiteY17" fmla="*/ 557681 h 4872546"/>
                <a:gd name="connsiteX18" fmla="*/ 2006040 w 7141128"/>
                <a:gd name="connsiteY18" fmla="*/ 443381 h 4872546"/>
                <a:gd name="connsiteX19" fmla="*/ 1761112 w 7141128"/>
                <a:gd name="connsiteY19" fmla="*/ 410724 h 4872546"/>
                <a:gd name="connsiteX20" fmla="*/ 1565169 w 7141128"/>
                <a:gd name="connsiteY20" fmla="*/ 606667 h 4872546"/>
                <a:gd name="connsiteX21" fmla="*/ 1287583 w 7141128"/>
                <a:gd name="connsiteY21" fmla="*/ 1031209 h 4872546"/>
                <a:gd name="connsiteX22" fmla="*/ 1156955 w 7141128"/>
                <a:gd name="connsiteY22" fmla="*/ 1357781 h 4872546"/>
                <a:gd name="connsiteX23" fmla="*/ 650769 w 7141128"/>
                <a:gd name="connsiteY23" fmla="*/ 1455752 h 4872546"/>
                <a:gd name="connsiteX24" fmla="*/ 13955 w 7141128"/>
                <a:gd name="connsiteY24" fmla="*/ 1521067 h 487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1128" h="4872546">
                  <a:moveTo>
                    <a:pt x="13955" y="1521067"/>
                  </a:moveTo>
                  <a:cubicBezTo>
                    <a:pt x="122812" y="1918396"/>
                    <a:pt x="846712" y="3289996"/>
                    <a:pt x="1303912" y="3839724"/>
                  </a:cubicBezTo>
                  <a:cubicBezTo>
                    <a:pt x="1761112" y="4389453"/>
                    <a:pt x="2180212" y="4680645"/>
                    <a:pt x="2757155" y="4819438"/>
                  </a:cubicBezTo>
                  <a:cubicBezTo>
                    <a:pt x="3334098" y="4958231"/>
                    <a:pt x="4194069" y="4794945"/>
                    <a:pt x="4765569" y="4672481"/>
                  </a:cubicBezTo>
                  <a:cubicBezTo>
                    <a:pt x="5337069" y="4550017"/>
                    <a:pt x="5810598" y="4443881"/>
                    <a:pt x="6186155" y="4084652"/>
                  </a:cubicBezTo>
                  <a:cubicBezTo>
                    <a:pt x="6561712" y="3725423"/>
                    <a:pt x="6861069" y="2846402"/>
                    <a:pt x="7018912" y="2517109"/>
                  </a:cubicBezTo>
                  <a:cubicBezTo>
                    <a:pt x="7176755" y="2187816"/>
                    <a:pt x="7138655" y="2206866"/>
                    <a:pt x="7133212" y="2108895"/>
                  </a:cubicBezTo>
                  <a:cubicBezTo>
                    <a:pt x="7127769" y="2010924"/>
                    <a:pt x="7062455" y="2027252"/>
                    <a:pt x="6986255" y="1929281"/>
                  </a:cubicBezTo>
                  <a:cubicBezTo>
                    <a:pt x="6910055" y="1831310"/>
                    <a:pt x="6708669" y="1670746"/>
                    <a:pt x="6676012" y="1521067"/>
                  </a:cubicBezTo>
                  <a:cubicBezTo>
                    <a:pt x="6643355" y="1371388"/>
                    <a:pt x="6885562" y="1224430"/>
                    <a:pt x="6790312" y="1031209"/>
                  </a:cubicBezTo>
                  <a:cubicBezTo>
                    <a:pt x="6695062" y="837988"/>
                    <a:pt x="6104512" y="361738"/>
                    <a:pt x="6104512" y="361738"/>
                  </a:cubicBezTo>
                  <a:cubicBezTo>
                    <a:pt x="5984769" y="255602"/>
                    <a:pt x="6137169" y="339967"/>
                    <a:pt x="6071855" y="394395"/>
                  </a:cubicBezTo>
                  <a:cubicBezTo>
                    <a:pt x="6006541" y="448823"/>
                    <a:pt x="5870469" y="625716"/>
                    <a:pt x="5712626" y="688309"/>
                  </a:cubicBezTo>
                  <a:cubicBezTo>
                    <a:pt x="5554783" y="750902"/>
                    <a:pt x="5410548" y="865202"/>
                    <a:pt x="5124798" y="769952"/>
                  </a:cubicBezTo>
                  <a:cubicBezTo>
                    <a:pt x="4839048" y="674702"/>
                    <a:pt x="4248497" y="244716"/>
                    <a:pt x="3998126" y="116809"/>
                  </a:cubicBezTo>
                  <a:cubicBezTo>
                    <a:pt x="3747755" y="-11098"/>
                    <a:pt x="3758640" y="-2934"/>
                    <a:pt x="3622569" y="2509"/>
                  </a:cubicBezTo>
                  <a:cubicBezTo>
                    <a:pt x="3486498" y="7952"/>
                    <a:pt x="3380362" y="56938"/>
                    <a:pt x="3181698" y="149467"/>
                  </a:cubicBezTo>
                  <a:cubicBezTo>
                    <a:pt x="2983034" y="241996"/>
                    <a:pt x="2626526" y="508695"/>
                    <a:pt x="2430583" y="557681"/>
                  </a:cubicBezTo>
                  <a:cubicBezTo>
                    <a:pt x="2234640" y="606667"/>
                    <a:pt x="2117618" y="467874"/>
                    <a:pt x="2006040" y="443381"/>
                  </a:cubicBezTo>
                  <a:cubicBezTo>
                    <a:pt x="1894462" y="418888"/>
                    <a:pt x="1834590" y="383510"/>
                    <a:pt x="1761112" y="410724"/>
                  </a:cubicBezTo>
                  <a:cubicBezTo>
                    <a:pt x="1687634" y="437938"/>
                    <a:pt x="1644090" y="503253"/>
                    <a:pt x="1565169" y="606667"/>
                  </a:cubicBezTo>
                  <a:cubicBezTo>
                    <a:pt x="1486248" y="710081"/>
                    <a:pt x="1355619" y="906023"/>
                    <a:pt x="1287583" y="1031209"/>
                  </a:cubicBezTo>
                  <a:cubicBezTo>
                    <a:pt x="1219547" y="1156395"/>
                    <a:pt x="1263091" y="1287024"/>
                    <a:pt x="1156955" y="1357781"/>
                  </a:cubicBezTo>
                  <a:cubicBezTo>
                    <a:pt x="1050819" y="1428538"/>
                    <a:pt x="838548" y="1425816"/>
                    <a:pt x="650769" y="1455752"/>
                  </a:cubicBezTo>
                  <a:cubicBezTo>
                    <a:pt x="462990" y="1485688"/>
                    <a:pt x="-94902" y="1123738"/>
                    <a:pt x="13955" y="1521067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A0FF9C19-76CD-52BF-0584-B654CDCD6C1F}"/>
              </a:ext>
            </a:extLst>
          </p:cNvPr>
          <p:cNvSpPr/>
          <p:nvPr/>
        </p:nvSpPr>
        <p:spPr>
          <a:xfrm>
            <a:off x="5082625" y="6558183"/>
            <a:ext cx="2054679" cy="206829"/>
          </a:xfrm>
          <a:prstGeom prst="ellipse">
            <a:avLst/>
          </a:prstGeom>
          <a:solidFill>
            <a:srgbClr val="AD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412E29-D784-2B4C-889D-C4F3BC9FE2AF}"/>
              </a:ext>
            </a:extLst>
          </p:cNvPr>
          <p:cNvGrpSpPr/>
          <p:nvPr/>
        </p:nvGrpSpPr>
        <p:grpSpPr>
          <a:xfrm>
            <a:off x="5161094" y="4070337"/>
            <a:ext cx="1937258" cy="2578880"/>
            <a:chOff x="3943925" y="505068"/>
            <a:chExt cx="4322588" cy="584899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86A5D5F-55AE-C50A-1D69-9287AA72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32" b="96421" l="3966" r="99292">
                          <a14:foregroundMark x1="70680" y1="14526" x2="62323" y2="2632"/>
                          <a14:foregroundMark x1="65439" y1="6632" x2="72238" y2="10000"/>
                          <a14:foregroundMark x1="68414" y1="7684" x2="76771" y2="14737"/>
                          <a14:foregroundMark x1="77620" y1="16211" x2="94193" y2="47789"/>
                          <a14:foregroundMark x1="90510" y1="42632" x2="99575" y2="80211"/>
                          <a14:foregroundMark x1="90793" y1="55895" x2="74221" y2="86947"/>
                          <a14:foregroundMark x1="77195" y1="84105" x2="55241" y2="91474"/>
                          <a14:foregroundMark x1="68839" y1="93684" x2="39802" y2="96526"/>
                          <a14:foregroundMark x1="39802" y1="96526" x2="32011" y2="94842"/>
                          <a14:foregroundMark x1="21813" y1="74526" x2="3966" y2="53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3925" y="533149"/>
              <a:ext cx="4304149" cy="5791702"/>
            </a:xfrm>
            <a:prstGeom prst="rect">
              <a:avLst/>
            </a:prstGeom>
          </p:spPr>
        </p:pic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DD9AEF7-1072-9A8A-37B0-959D992A1B88}"/>
                </a:ext>
              </a:extLst>
            </p:cNvPr>
            <p:cNvSpPr/>
            <p:nvPr/>
          </p:nvSpPr>
          <p:spPr>
            <a:xfrm>
              <a:off x="3949306" y="505068"/>
              <a:ext cx="4317207" cy="5848996"/>
            </a:xfrm>
            <a:custGeom>
              <a:avLst/>
              <a:gdLst>
                <a:gd name="connsiteX0" fmla="*/ 2157580 w 4317207"/>
                <a:gd name="connsiteY0" fmla="*/ 1118 h 5848996"/>
                <a:gd name="connsiteX1" fmla="*/ 2925023 w 4317207"/>
                <a:gd name="connsiteY1" fmla="*/ 278703 h 5848996"/>
                <a:gd name="connsiteX2" fmla="*/ 3659808 w 4317207"/>
                <a:gd name="connsiteY2" fmla="*/ 1078803 h 5848996"/>
                <a:gd name="connsiteX3" fmla="*/ 4198651 w 4317207"/>
                <a:gd name="connsiteY3" fmla="*/ 2368761 h 5848996"/>
                <a:gd name="connsiteX4" fmla="*/ 4280294 w 4317207"/>
                <a:gd name="connsiteY4" fmla="*/ 3968961 h 5848996"/>
                <a:gd name="connsiteX5" fmla="*/ 3725123 w 4317207"/>
                <a:gd name="connsiteY5" fmla="*/ 5177275 h 5848996"/>
                <a:gd name="connsiteX6" fmla="*/ 2484151 w 4317207"/>
                <a:gd name="connsiteY6" fmla="*/ 5830418 h 5848996"/>
                <a:gd name="connsiteX7" fmla="*/ 1128880 w 4317207"/>
                <a:gd name="connsiteY7" fmla="*/ 5569161 h 5848996"/>
                <a:gd name="connsiteX8" fmla="*/ 247137 w 4317207"/>
                <a:gd name="connsiteY8" fmla="*/ 4540461 h 5848996"/>
                <a:gd name="connsiteX9" fmla="*/ 2208 w 4317207"/>
                <a:gd name="connsiteY9" fmla="*/ 3283161 h 5848996"/>
                <a:gd name="connsiteX10" fmla="*/ 345108 w 4317207"/>
                <a:gd name="connsiteY10" fmla="*/ 1584989 h 5848996"/>
                <a:gd name="connsiteX11" fmla="*/ 1308494 w 4317207"/>
                <a:gd name="connsiteY11" fmla="*/ 360346 h 5848996"/>
                <a:gd name="connsiteX12" fmla="*/ 2157580 w 4317207"/>
                <a:gd name="connsiteY12" fmla="*/ 1118 h 58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7207" h="5848996">
                  <a:moveTo>
                    <a:pt x="2157580" y="1118"/>
                  </a:moveTo>
                  <a:cubicBezTo>
                    <a:pt x="2427002" y="-12489"/>
                    <a:pt x="2674652" y="99089"/>
                    <a:pt x="2925023" y="278703"/>
                  </a:cubicBezTo>
                  <a:cubicBezTo>
                    <a:pt x="3175394" y="458317"/>
                    <a:pt x="3447537" y="730460"/>
                    <a:pt x="3659808" y="1078803"/>
                  </a:cubicBezTo>
                  <a:cubicBezTo>
                    <a:pt x="3872079" y="1427146"/>
                    <a:pt x="4095237" y="1887068"/>
                    <a:pt x="4198651" y="2368761"/>
                  </a:cubicBezTo>
                  <a:cubicBezTo>
                    <a:pt x="4302065" y="2850454"/>
                    <a:pt x="4359215" y="3500875"/>
                    <a:pt x="4280294" y="3968961"/>
                  </a:cubicBezTo>
                  <a:cubicBezTo>
                    <a:pt x="4201373" y="4437047"/>
                    <a:pt x="4024480" y="4867032"/>
                    <a:pt x="3725123" y="5177275"/>
                  </a:cubicBezTo>
                  <a:cubicBezTo>
                    <a:pt x="3425766" y="5487518"/>
                    <a:pt x="2916858" y="5765104"/>
                    <a:pt x="2484151" y="5830418"/>
                  </a:cubicBezTo>
                  <a:cubicBezTo>
                    <a:pt x="2051444" y="5895732"/>
                    <a:pt x="1501716" y="5784154"/>
                    <a:pt x="1128880" y="5569161"/>
                  </a:cubicBezTo>
                  <a:cubicBezTo>
                    <a:pt x="756044" y="5354168"/>
                    <a:pt x="434916" y="4921461"/>
                    <a:pt x="247137" y="4540461"/>
                  </a:cubicBezTo>
                  <a:cubicBezTo>
                    <a:pt x="59358" y="4159461"/>
                    <a:pt x="-14121" y="3775740"/>
                    <a:pt x="2208" y="3283161"/>
                  </a:cubicBezTo>
                  <a:cubicBezTo>
                    <a:pt x="18536" y="2790582"/>
                    <a:pt x="127394" y="2072125"/>
                    <a:pt x="345108" y="1584989"/>
                  </a:cubicBezTo>
                  <a:cubicBezTo>
                    <a:pt x="562822" y="1097853"/>
                    <a:pt x="1003694" y="621603"/>
                    <a:pt x="1308494" y="360346"/>
                  </a:cubicBezTo>
                  <a:cubicBezTo>
                    <a:pt x="1613294" y="99089"/>
                    <a:pt x="1888158" y="14725"/>
                    <a:pt x="2157580" y="1118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Graphic 58">
            <a:extLst>
              <a:ext uri="{FF2B5EF4-FFF2-40B4-BE49-F238E27FC236}">
                <a16:creationId xmlns:a16="http://schemas.microsoft.com/office/drawing/2014/main" id="{45B3D779-8010-495A-6D46-0DE89FB5B0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2180" y="4082718"/>
            <a:ext cx="1355570" cy="15024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2B0C34F-5ED5-D71B-34C8-8E7ED76516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64995">
            <a:off x="4823918" y="3549539"/>
            <a:ext cx="2455536" cy="2781886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AC34EC9-D4E3-4774-181D-08B063AA919A}"/>
              </a:ext>
            </a:extLst>
          </p:cNvPr>
          <p:cNvGrpSpPr/>
          <p:nvPr/>
        </p:nvGrpSpPr>
        <p:grpSpPr>
          <a:xfrm rot="21336497">
            <a:off x="5071853" y="5149695"/>
            <a:ext cx="2151446" cy="1537706"/>
            <a:chOff x="4098926" y="2838366"/>
            <a:chExt cx="5950196" cy="3482452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368B4028-E06A-2972-EC21-6985293C9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14800" y="2895600"/>
              <a:ext cx="5934074" cy="3381870"/>
            </a:xfrm>
            <a:prstGeom prst="rect">
              <a:avLst/>
            </a:prstGeom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84A4E75-27F9-8A6C-639B-5B55FCB747D1}"/>
                </a:ext>
              </a:extLst>
            </p:cNvPr>
            <p:cNvSpPr/>
            <p:nvPr/>
          </p:nvSpPr>
          <p:spPr>
            <a:xfrm>
              <a:off x="4098926" y="2838366"/>
              <a:ext cx="5950196" cy="3482452"/>
            </a:xfrm>
            <a:custGeom>
              <a:avLst/>
              <a:gdLst>
                <a:gd name="connsiteX0" fmla="*/ 7561 w 5950196"/>
                <a:gd name="connsiteY0" fmla="*/ 87714 h 3482452"/>
                <a:gd name="connsiteX1" fmla="*/ 207067 w 5950196"/>
                <a:gd name="connsiteY1" fmla="*/ 1384499 h 3482452"/>
                <a:gd name="connsiteX2" fmla="*/ 838834 w 5950196"/>
                <a:gd name="connsiteY2" fmla="*/ 2481779 h 3482452"/>
                <a:gd name="connsiteX3" fmla="*/ 1769859 w 5950196"/>
                <a:gd name="connsiteY3" fmla="*/ 3196674 h 3482452"/>
                <a:gd name="connsiteX4" fmla="*/ 2833889 w 5950196"/>
                <a:gd name="connsiteY4" fmla="*/ 3479307 h 3482452"/>
                <a:gd name="connsiteX5" fmla="*/ 3881292 w 5950196"/>
                <a:gd name="connsiteY5" fmla="*/ 3329678 h 3482452"/>
                <a:gd name="connsiteX6" fmla="*/ 4546310 w 5950196"/>
                <a:gd name="connsiteY6" fmla="*/ 3047045 h 3482452"/>
                <a:gd name="connsiteX7" fmla="*/ 5094950 w 5950196"/>
                <a:gd name="connsiteY7" fmla="*/ 2614783 h 3482452"/>
                <a:gd name="connsiteX8" fmla="*/ 5427459 w 5950196"/>
                <a:gd name="connsiteY8" fmla="*/ 2199147 h 3482452"/>
                <a:gd name="connsiteX9" fmla="*/ 5776594 w 5950196"/>
                <a:gd name="connsiteY9" fmla="*/ 1467627 h 3482452"/>
                <a:gd name="connsiteX10" fmla="*/ 5926223 w 5950196"/>
                <a:gd name="connsiteY10" fmla="*/ 785983 h 3482452"/>
                <a:gd name="connsiteX11" fmla="*/ 5909598 w 5950196"/>
                <a:gd name="connsiteY11" fmla="*/ 603103 h 3482452"/>
                <a:gd name="connsiteX12" fmla="*/ 5543838 w 5950196"/>
                <a:gd name="connsiteY12" fmla="*/ 702856 h 3482452"/>
                <a:gd name="connsiteX13" fmla="*/ 5244579 w 5950196"/>
                <a:gd name="connsiteY13" fmla="*/ 1268121 h 3482452"/>
                <a:gd name="connsiteX14" fmla="*/ 4978572 w 5950196"/>
                <a:gd name="connsiteY14" fmla="*/ 935612 h 3482452"/>
                <a:gd name="connsiteX15" fmla="*/ 4612812 w 5950196"/>
                <a:gd name="connsiteY15" fmla="*/ 918987 h 3482452"/>
                <a:gd name="connsiteX16" fmla="*/ 4446558 w 5950196"/>
                <a:gd name="connsiteY16" fmla="*/ 736107 h 3482452"/>
                <a:gd name="connsiteX17" fmla="*/ 4496434 w 5950196"/>
                <a:gd name="connsiteY17" fmla="*/ 386972 h 3482452"/>
                <a:gd name="connsiteX18" fmla="*/ 4296929 w 5950196"/>
                <a:gd name="connsiteY18" fmla="*/ 204092 h 3482452"/>
                <a:gd name="connsiteX19" fmla="*/ 3997670 w 5950196"/>
                <a:gd name="connsiteY19" fmla="*/ 237343 h 3482452"/>
                <a:gd name="connsiteX20" fmla="*/ 3665161 w 5950196"/>
                <a:gd name="connsiteY20" fmla="*/ 386972 h 3482452"/>
                <a:gd name="connsiteX21" fmla="*/ 3465656 w 5950196"/>
                <a:gd name="connsiteY21" fmla="*/ 619729 h 3482452"/>
                <a:gd name="connsiteX22" fmla="*/ 3066645 w 5950196"/>
                <a:gd name="connsiteY22" fmla="*/ 686230 h 3482452"/>
                <a:gd name="connsiteX23" fmla="*/ 2784012 w 5950196"/>
                <a:gd name="connsiteY23" fmla="*/ 619729 h 3482452"/>
                <a:gd name="connsiteX24" fmla="*/ 2567881 w 5950196"/>
                <a:gd name="connsiteY24" fmla="*/ 636354 h 3482452"/>
                <a:gd name="connsiteX25" fmla="*/ 2318499 w 5950196"/>
                <a:gd name="connsiteY25" fmla="*/ 835859 h 3482452"/>
                <a:gd name="connsiteX26" fmla="*/ 2152245 w 5950196"/>
                <a:gd name="connsiteY26" fmla="*/ 1301372 h 3482452"/>
                <a:gd name="connsiteX27" fmla="*/ 1537103 w 5950196"/>
                <a:gd name="connsiteY27" fmla="*/ 1667132 h 3482452"/>
                <a:gd name="connsiteX28" fmla="*/ 1320972 w 5950196"/>
                <a:gd name="connsiteY28" fmla="*/ 1633881 h 3482452"/>
                <a:gd name="connsiteX29" fmla="*/ 1387474 w 5950196"/>
                <a:gd name="connsiteY29" fmla="*/ 1002114 h 3482452"/>
                <a:gd name="connsiteX30" fmla="*/ 1071590 w 5950196"/>
                <a:gd name="connsiteY30" fmla="*/ 1035365 h 3482452"/>
                <a:gd name="connsiteX31" fmla="*/ 822209 w 5950196"/>
                <a:gd name="connsiteY31" fmla="*/ 403598 h 3482452"/>
                <a:gd name="connsiteX32" fmla="*/ 423198 w 5950196"/>
                <a:gd name="connsiteY32" fmla="*/ 154216 h 3482452"/>
                <a:gd name="connsiteX33" fmla="*/ 7561 w 5950196"/>
                <a:gd name="connsiteY33" fmla="*/ 87714 h 34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50196" h="3482452">
                  <a:moveTo>
                    <a:pt x="7561" y="87714"/>
                  </a:moveTo>
                  <a:cubicBezTo>
                    <a:pt x="-28461" y="292761"/>
                    <a:pt x="68522" y="985488"/>
                    <a:pt x="207067" y="1384499"/>
                  </a:cubicBezTo>
                  <a:cubicBezTo>
                    <a:pt x="345612" y="1783510"/>
                    <a:pt x="578369" y="2179750"/>
                    <a:pt x="838834" y="2481779"/>
                  </a:cubicBezTo>
                  <a:cubicBezTo>
                    <a:pt x="1099299" y="2783808"/>
                    <a:pt x="1437350" y="3030419"/>
                    <a:pt x="1769859" y="3196674"/>
                  </a:cubicBezTo>
                  <a:cubicBezTo>
                    <a:pt x="2102368" y="3362929"/>
                    <a:pt x="2481984" y="3457140"/>
                    <a:pt x="2833889" y="3479307"/>
                  </a:cubicBezTo>
                  <a:cubicBezTo>
                    <a:pt x="3185794" y="3501474"/>
                    <a:pt x="3595889" y="3401722"/>
                    <a:pt x="3881292" y="3329678"/>
                  </a:cubicBezTo>
                  <a:cubicBezTo>
                    <a:pt x="4166695" y="3257634"/>
                    <a:pt x="4344034" y="3166194"/>
                    <a:pt x="4546310" y="3047045"/>
                  </a:cubicBezTo>
                  <a:cubicBezTo>
                    <a:pt x="4748586" y="2927896"/>
                    <a:pt x="4948092" y="2756099"/>
                    <a:pt x="5094950" y="2614783"/>
                  </a:cubicBezTo>
                  <a:cubicBezTo>
                    <a:pt x="5241808" y="2473467"/>
                    <a:pt x="5313852" y="2390340"/>
                    <a:pt x="5427459" y="2199147"/>
                  </a:cubicBezTo>
                  <a:cubicBezTo>
                    <a:pt x="5541066" y="2007954"/>
                    <a:pt x="5693467" y="1703154"/>
                    <a:pt x="5776594" y="1467627"/>
                  </a:cubicBezTo>
                  <a:cubicBezTo>
                    <a:pt x="5859721" y="1232100"/>
                    <a:pt x="5904056" y="930070"/>
                    <a:pt x="5926223" y="785983"/>
                  </a:cubicBezTo>
                  <a:cubicBezTo>
                    <a:pt x="5948390" y="641896"/>
                    <a:pt x="5973329" y="616958"/>
                    <a:pt x="5909598" y="603103"/>
                  </a:cubicBezTo>
                  <a:cubicBezTo>
                    <a:pt x="5845867" y="589249"/>
                    <a:pt x="5654675" y="592020"/>
                    <a:pt x="5543838" y="702856"/>
                  </a:cubicBezTo>
                  <a:cubicBezTo>
                    <a:pt x="5433002" y="813692"/>
                    <a:pt x="5338790" y="1229328"/>
                    <a:pt x="5244579" y="1268121"/>
                  </a:cubicBezTo>
                  <a:cubicBezTo>
                    <a:pt x="5150368" y="1306914"/>
                    <a:pt x="5083866" y="993801"/>
                    <a:pt x="4978572" y="935612"/>
                  </a:cubicBezTo>
                  <a:cubicBezTo>
                    <a:pt x="4873278" y="877423"/>
                    <a:pt x="4701481" y="952238"/>
                    <a:pt x="4612812" y="918987"/>
                  </a:cubicBezTo>
                  <a:cubicBezTo>
                    <a:pt x="4524143" y="885736"/>
                    <a:pt x="4465954" y="824776"/>
                    <a:pt x="4446558" y="736107"/>
                  </a:cubicBezTo>
                  <a:cubicBezTo>
                    <a:pt x="4427162" y="647438"/>
                    <a:pt x="4521372" y="475641"/>
                    <a:pt x="4496434" y="386972"/>
                  </a:cubicBezTo>
                  <a:cubicBezTo>
                    <a:pt x="4471496" y="298303"/>
                    <a:pt x="4380056" y="229030"/>
                    <a:pt x="4296929" y="204092"/>
                  </a:cubicBezTo>
                  <a:cubicBezTo>
                    <a:pt x="4213802" y="179154"/>
                    <a:pt x="4102965" y="206863"/>
                    <a:pt x="3997670" y="237343"/>
                  </a:cubicBezTo>
                  <a:cubicBezTo>
                    <a:pt x="3892375" y="267823"/>
                    <a:pt x="3753830" y="323241"/>
                    <a:pt x="3665161" y="386972"/>
                  </a:cubicBezTo>
                  <a:cubicBezTo>
                    <a:pt x="3576492" y="450703"/>
                    <a:pt x="3565409" y="569853"/>
                    <a:pt x="3465656" y="619729"/>
                  </a:cubicBezTo>
                  <a:cubicBezTo>
                    <a:pt x="3365903" y="669605"/>
                    <a:pt x="3180252" y="686230"/>
                    <a:pt x="3066645" y="686230"/>
                  </a:cubicBezTo>
                  <a:cubicBezTo>
                    <a:pt x="2953038" y="686230"/>
                    <a:pt x="2867139" y="628042"/>
                    <a:pt x="2784012" y="619729"/>
                  </a:cubicBezTo>
                  <a:cubicBezTo>
                    <a:pt x="2700885" y="611416"/>
                    <a:pt x="2645466" y="600332"/>
                    <a:pt x="2567881" y="636354"/>
                  </a:cubicBezTo>
                  <a:cubicBezTo>
                    <a:pt x="2490296" y="672376"/>
                    <a:pt x="2387772" y="725023"/>
                    <a:pt x="2318499" y="835859"/>
                  </a:cubicBezTo>
                  <a:cubicBezTo>
                    <a:pt x="2249226" y="946695"/>
                    <a:pt x="2282478" y="1162827"/>
                    <a:pt x="2152245" y="1301372"/>
                  </a:cubicBezTo>
                  <a:cubicBezTo>
                    <a:pt x="2022012" y="1439917"/>
                    <a:pt x="1675649" y="1611714"/>
                    <a:pt x="1537103" y="1667132"/>
                  </a:cubicBezTo>
                  <a:cubicBezTo>
                    <a:pt x="1398557" y="1722550"/>
                    <a:pt x="1345910" y="1744717"/>
                    <a:pt x="1320972" y="1633881"/>
                  </a:cubicBezTo>
                  <a:cubicBezTo>
                    <a:pt x="1296034" y="1523045"/>
                    <a:pt x="1429038" y="1101867"/>
                    <a:pt x="1387474" y="1002114"/>
                  </a:cubicBezTo>
                  <a:cubicBezTo>
                    <a:pt x="1345910" y="902361"/>
                    <a:pt x="1165801" y="1135118"/>
                    <a:pt x="1071590" y="1035365"/>
                  </a:cubicBezTo>
                  <a:cubicBezTo>
                    <a:pt x="977379" y="935612"/>
                    <a:pt x="930274" y="550456"/>
                    <a:pt x="822209" y="403598"/>
                  </a:cubicBezTo>
                  <a:cubicBezTo>
                    <a:pt x="714144" y="256740"/>
                    <a:pt x="558973" y="215176"/>
                    <a:pt x="423198" y="154216"/>
                  </a:cubicBezTo>
                  <a:cubicBezTo>
                    <a:pt x="287423" y="93256"/>
                    <a:pt x="43583" y="-117333"/>
                    <a:pt x="7561" y="8771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D610523-918D-CBAB-659C-50542E5A58C6}"/>
              </a:ext>
            </a:extLst>
          </p:cNvPr>
          <p:cNvGrpSpPr/>
          <p:nvPr/>
        </p:nvGrpSpPr>
        <p:grpSpPr>
          <a:xfrm rot="166748">
            <a:off x="5041716" y="3530652"/>
            <a:ext cx="1812469" cy="1099121"/>
            <a:chOff x="867912" y="261735"/>
            <a:chExt cx="5279060" cy="2698989"/>
          </a:xfrm>
        </p:grpSpPr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6D2C9E46-B745-F57A-65FD-EDD0F7320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7912" y="287324"/>
              <a:ext cx="5228088" cy="2623516"/>
            </a:xfrm>
            <a:prstGeom prst="rect">
              <a:avLst/>
            </a:prstGeom>
          </p:spPr>
        </p:pic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AC9FF29-F2AF-494B-BCA2-AAAF14C272A6}"/>
                </a:ext>
              </a:extLst>
            </p:cNvPr>
            <p:cNvSpPr/>
            <p:nvPr/>
          </p:nvSpPr>
          <p:spPr>
            <a:xfrm>
              <a:off x="877305" y="261735"/>
              <a:ext cx="5269667" cy="2698989"/>
            </a:xfrm>
            <a:custGeom>
              <a:avLst/>
              <a:gdLst>
                <a:gd name="connsiteX0" fmla="*/ 3844 w 5269667"/>
                <a:gd name="connsiteY0" fmla="*/ 2631094 h 2698989"/>
                <a:gd name="connsiteX1" fmla="*/ 369604 w 5269667"/>
                <a:gd name="connsiteY1" fmla="*/ 1766570 h 2698989"/>
                <a:gd name="connsiteX2" fmla="*/ 1067873 w 5269667"/>
                <a:gd name="connsiteY2" fmla="*/ 752418 h 2698989"/>
                <a:gd name="connsiteX3" fmla="*/ 1782768 w 5269667"/>
                <a:gd name="connsiteY3" fmla="*/ 220403 h 2698989"/>
                <a:gd name="connsiteX4" fmla="*/ 2497662 w 5269667"/>
                <a:gd name="connsiteY4" fmla="*/ 4272 h 2698989"/>
                <a:gd name="connsiteX5" fmla="*/ 3378811 w 5269667"/>
                <a:gd name="connsiteY5" fmla="*/ 120650 h 2698989"/>
                <a:gd name="connsiteX6" fmla="*/ 4259960 w 5269667"/>
                <a:gd name="connsiteY6" fmla="*/ 619414 h 2698989"/>
                <a:gd name="connsiteX7" fmla="*/ 5174360 w 5269667"/>
                <a:gd name="connsiteY7" fmla="*/ 1483938 h 2698989"/>
                <a:gd name="connsiteX8" fmla="*/ 5207611 w 5269667"/>
                <a:gd name="connsiteY8" fmla="*/ 1583690 h 2698989"/>
                <a:gd name="connsiteX9" fmla="*/ 4875102 w 5269667"/>
                <a:gd name="connsiteY9" fmla="*/ 1716694 h 2698989"/>
                <a:gd name="connsiteX10" fmla="*/ 4376339 w 5269667"/>
                <a:gd name="connsiteY10" fmla="*/ 1766570 h 2698989"/>
                <a:gd name="connsiteX11" fmla="*/ 4160208 w 5269667"/>
                <a:gd name="connsiteY11" fmla="*/ 1700069 h 2698989"/>
                <a:gd name="connsiteX12" fmla="*/ 3910826 w 5269667"/>
                <a:gd name="connsiteY12" fmla="*/ 1350934 h 2698989"/>
                <a:gd name="connsiteX13" fmla="*/ 3445313 w 5269667"/>
                <a:gd name="connsiteY13" fmla="*/ 1633567 h 2698989"/>
                <a:gd name="connsiteX14" fmla="*/ 3312310 w 5269667"/>
                <a:gd name="connsiteY14" fmla="*/ 1700069 h 2698989"/>
                <a:gd name="connsiteX15" fmla="*/ 3079553 w 5269667"/>
                <a:gd name="connsiteY15" fmla="*/ 2265334 h 2698989"/>
                <a:gd name="connsiteX16" fmla="*/ 2298157 w 5269667"/>
                <a:gd name="connsiteY16" fmla="*/ 2082454 h 2698989"/>
                <a:gd name="connsiteX17" fmla="*/ 2048775 w 5269667"/>
                <a:gd name="connsiteY17" fmla="*/ 2165581 h 2698989"/>
                <a:gd name="connsiteX18" fmla="*/ 1699640 w 5269667"/>
                <a:gd name="connsiteY18" fmla="*/ 2248709 h 2698989"/>
                <a:gd name="connsiteX19" fmla="*/ 1417008 w 5269667"/>
                <a:gd name="connsiteY19" fmla="*/ 2049203 h 2698989"/>
                <a:gd name="connsiteX20" fmla="*/ 1400382 w 5269667"/>
                <a:gd name="connsiteY20" fmla="*/ 1982701 h 2698989"/>
                <a:gd name="connsiteX21" fmla="*/ 1300630 w 5269667"/>
                <a:gd name="connsiteY21" fmla="*/ 2265334 h 2698989"/>
                <a:gd name="connsiteX22" fmla="*/ 1051248 w 5269667"/>
                <a:gd name="connsiteY22" fmla="*/ 2514716 h 2698989"/>
                <a:gd name="connsiteX23" fmla="*/ 585735 w 5269667"/>
                <a:gd name="connsiteY23" fmla="*/ 2631094 h 2698989"/>
                <a:gd name="connsiteX24" fmla="*/ 3844 w 5269667"/>
                <a:gd name="connsiteY24" fmla="*/ 2631094 h 269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69667" h="2698989">
                  <a:moveTo>
                    <a:pt x="3844" y="2631094"/>
                  </a:moveTo>
                  <a:cubicBezTo>
                    <a:pt x="-32178" y="2487007"/>
                    <a:pt x="192266" y="2079683"/>
                    <a:pt x="369604" y="1766570"/>
                  </a:cubicBezTo>
                  <a:cubicBezTo>
                    <a:pt x="546942" y="1453457"/>
                    <a:pt x="832346" y="1010112"/>
                    <a:pt x="1067873" y="752418"/>
                  </a:cubicBezTo>
                  <a:cubicBezTo>
                    <a:pt x="1303400" y="494724"/>
                    <a:pt x="1544470" y="345094"/>
                    <a:pt x="1782768" y="220403"/>
                  </a:cubicBezTo>
                  <a:cubicBezTo>
                    <a:pt x="2021066" y="95712"/>
                    <a:pt x="2231655" y="20897"/>
                    <a:pt x="2497662" y="4272"/>
                  </a:cubicBezTo>
                  <a:cubicBezTo>
                    <a:pt x="2763669" y="-12353"/>
                    <a:pt x="3085095" y="18126"/>
                    <a:pt x="3378811" y="120650"/>
                  </a:cubicBezTo>
                  <a:cubicBezTo>
                    <a:pt x="3672527" y="223174"/>
                    <a:pt x="3960702" y="392199"/>
                    <a:pt x="4259960" y="619414"/>
                  </a:cubicBezTo>
                  <a:cubicBezTo>
                    <a:pt x="4559218" y="846629"/>
                    <a:pt x="5016418" y="1323225"/>
                    <a:pt x="5174360" y="1483938"/>
                  </a:cubicBezTo>
                  <a:cubicBezTo>
                    <a:pt x="5332302" y="1644651"/>
                    <a:pt x="5257487" y="1544897"/>
                    <a:pt x="5207611" y="1583690"/>
                  </a:cubicBezTo>
                  <a:cubicBezTo>
                    <a:pt x="5157735" y="1622483"/>
                    <a:pt x="5013647" y="1686214"/>
                    <a:pt x="4875102" y="1716694"/>
                  </a:cubicBezTo>
                  <a:cubicBezTo>
                    <a:pt x="4736557" y="1747174"/>
                    <a:pt x="4495488" y="1769341"/>
                    <a:pt x="4376339" y="1766570"/>
                  </a:cubicBezTo>
                  <a:cubicBezTo>
                    <a:pt x="4257190" y="1763799"/>
                    <a:pt x="4237794" y="1769342"/>
                    <a:pt x="4160208" y="1700069"/>
                  </a:cubicBezTo>
                  <a:cubicBezTo>
                    <a:pt x="4082623" y="1630796"/>
                    <a:pt x="4029975" y="1362018"/>
                    <a:pt x="3910826" y="1350934"/>
                  </a:cubicBezTo>
                  <a:cubicBezTo>
                    <a:pt x="3791677" y="1339850"/>
                    <a:pt x="3545066" y="1575378"/>
                    <a:pt x="3445313" y="1633567"/>
                  </a:cubicBezTo>
                  <a:cubicBezTo>
                    <a:pt x="3345560" y="1691756"/>
                    <a:pt x="3373270" y="1594774"/>
                    <a:pt x="3312310" y="1700069"/>
                  </a:cubicBezTo>
                  <a:cubicBezTo>
                    <a:pt x="3251350" y="1805363"/>
                    <a:pt x="3248578" y="2201603"/>
                    <a:pt x="3079553" y="2265334"/>
                  </a:cubicBezTo>
                  <a:cubicBezTo>
                    <a:pt x="2910528" y="2329065"/>
                    <a:pt x="2469953" y="2099079"/>
                    <a:pt x="2298157" y="2082454"/>
                  </a:cubicBezTo>
                  <a:cubicBezTo>
                    <a:pt x="2126361" y="2065829"/>
                    <a:pt x="2148528" y="2137872"/>
                    <a:pt x="2048775" y="2165581"/>
                  </a:cubicBezTo>
                  <a:cubicBezTo>
                    <a:pt x="1949022" y="2193290"/>
                    <a:pt x="1804934" y="2268105"/>
                    <a:pt x="1699640" y="2248709"/>
                  </a:cubicBezTo>
                  <a:cubicBezTo>
                    <a:pt x="1594346" y="2229313"/>
                    <a:pt x="1417008" y="2049203"/>
                    <a:pt x="1417008" y="2049203"/>
                  </a:cubicBezTo>
                  <a:cubicBezTo>
                    <a:pt x="1367132" y="2004868"/>
                    <a:pt x="1419778" y="1946679"/>
                    <a:pt x="1400382" y="1982701"/>
                  </a:cubicBezTo>
                  <a:cubicBezTo>
                    <a:pt x="1380986" y="2018723"/>
                    <a:pt x="1358819" y="2176665"/>
                    <a:pt x="1300630" y="2265334"/>
                  </a:cubicBezTo>
                  <a:cubicBezTo>
                    <a:pt x="1242441" y="2354003"/>
                    <a:pt x="1170397" y="2453756"/>
                    <a:pt x="1051248" y="2514716"/>
                  </a:cubicBezTo>
                  <a:cubicBezTo>
                    <a:pt x="932099" y="2575676"/>
                    <a:pt x="757531" y="2614469"/>
                    <a:pt x="585735" y="2631094"/>
                  </a:cubicBezTo>
                  <a:cubicBezTo>
                    <a:pt x="413939" y="2647719"/>
                    <a:pt x="39866" y="2775181"/>
                    <a:pt x="3844" y="263109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36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488666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07489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07489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488666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0E53E4-59C8-15DA-BE7E-EA401B266E41}"/>
              </a:ext>
            </a:extLst>
          </p:cNvPr>
          <p:cNvGrpSpPr/>
          <p:nvPr/>
        </p:nvGrpSpPr>
        <p:grpSpPr>
          <a:xfrm>
            <a:off x="3077262" y="257750"/>
            <a:ext cx="6037475" cy="2265368"/>
            <a:chOff x="2324100" y="278540"/>
            <a:chExt cx="6037475" cy="226536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5EAAD9-B8D4-2FDC-28EE-6BE870C45622}"/>
                </a:ext>
              </a:extLst>
            </p:cNvPr>
            <p:cNvSpPr/>
            <p:nvPr/>
          </p:nvSpPr>
          <p:spPr>
            <a:xfrm>
              <a:off x="2324100" y="278540"/>
              <a:ext cx="6037475" cy="2265368"/>
            </a:xfrm>
            <a:prstGeom prst="roundRect">
              <a:avLst/>
            </a:prstGeom>
            <a:solidFill>
              <a:srgbClr val="FFFFCC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6E1C70-82BC-4DF2-3168-A9F174292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8042" y="394936"/>
              <a:ext cx="678729" cy="67872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EB503E3-7616-FF6C-6240-DF755588A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8041" y="1083644"/>
              <a:ext cx="678729" cy="67872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64A7ED7-09F1-F68C-6D91-0562DC2E8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8040" y="1772352"/>
              <a:ext cx="678729" cy="67872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473326-61F2-1C81-E413-BD99E16E6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3122" y="396047"/>
              <a:ext cx="678729" cy="67872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0516FE1-6090-C77B-7924-DE659848F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3121" y="1084755"/>
              <a:ext cx="678729" cy="67872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F10672E-4C4A-FB36-0A77-1A3B53C75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3120" y="1773463"/>
              <a:ext cx="678729" cy="67872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FFEEE83-4ADE-F8C6-50E5-5E8E5E0CF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8202" y="397158"/>
              <a:ext cx="678729" cy="67872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A8BCFCC-1CA3-72DA-3354-AD1C90488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8201" y="1085866"/>
              <a:ext cx="678729" cy="67872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E84A812-279F-8E34-EA06-849DC4288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8200" y="1774574"/>
              <a:ext cx="678729" cy="678729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7033269-EB82-936C-5B59-C7637F96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3282" y="398269"/>
              <a:ext cx="678729" cy="67872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DD41FB6-DA3C-907C-3BF5-13916D5AB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3281" y="1086977"/>
              <a:ext cx="678729" cy="67872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C43766-0D6D-3852-5D4C-126BE6B30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3280" y="1775685"/>
              <a:ext cx="678729" cy="678729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F77C7F4-D120-8389-EB09-C3493A58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8362" y="399380"/>
              <a:ext cx="678729" cy="67872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688638D-5F97-3D1A-F5BB-B860B8633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8361" y="1088088"/>
              <a:ext cx="678729" cy="67872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2CBABA0-E7A6-45F4-3623-8A5EFD6E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8360" y="1776796"/>
              <a:ext cx="678729" cy="678729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6FE62F-C920-66D2-7639-8EEE9F94DA7C}"/>
                </a:ext>
              </a:extLst>
            </p:cNvPr>
            <p:cNvSpPr/>
            <p:nvPr/>
          </p:nvSpPr>
          <p:spPr>
            <a:xfrm>
              <a:off x="3801158" y="394936"/>
              <a:ext cx="901833" cy="2056145"/>
            </a:xfrm>
            <a:prstGeom prst="roundRect">
              <a:avLst>
                <a:gd name="adj" fmla="val 35482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43F60A-2B89-F375-673D-DE88A4996D62}"/>
              </a:ext>
            </a:extLst>
          </p:cNvPr>
          <p:cNvGrpSpPr/>
          <p:nvPr/>
        </p:nvGrpSpPr>
        <p:grpSpPr>
          <a:xfrm rot="21393641">
            <a:off x="5245243" y="4399953"/>
            <a:ext cx="1832421" cy="2215189"/>
            <a:chOff x="5064231" y="781262"/>
            <a:chExt cx="7141128" cy="4872546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C178E226-4F2D-B14B-126C-F6767B29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4857" y="816506"/>
              <a:ext cx="7096125" cy="4819650"/>
            </a:xfrm>
            <a:prstGeom prst="rect">
              <a:avLst/>
            </a:pr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E88E54B-89F1-5B28-38C8-EAA16070010B}"/>
                </a:ext>
              </a:extLst>
            </p:cNvPr>
            <p:cNvSpPr/>
            <p:nvPr/>
          </p:nvSpPr>
          <p:spPr>
            <a:xfrm>
              <a:off x="5064231" y="781262"/>
              <a:ext cx="7141128" cy="4872546"/>
            </a:xfrm>
            <a:custGeom>
              <a:avLst/>
              <a:gdLst>
                <a:gd name="connsiteX0" fmla="*/ 13955 w 7141128"/>
                <a:gd name="connsiteY0" fmla="*/ 1521067 h 4872546"/>
                <a:gd name="connsiteX1" fmla="*/ 1303912 w 7141128"/>
                <a:gd name="connsiteY1" fmla="*/ 3839724 h 4872546"/>
                <a:gd name="connsiteX2" fmla="*/ 2757155 w 7141128"/>
                <a:gd name="connsiteY2" fmla="*/ 4819438 h 4872546"/>
                <a:gd name="connsiteX3" fmla="*/ 4765569 w 7141128"/>
                <a:gd name="connsiteY3" fmla="*/ 4672481 h 4872546"/>
                <a:gd name="connsiteX4" fmla="*/ 6186155 w 7141128"/>
                <a:gd name="connsiteY4" fmla="*/ 4084652 h 4872546"/>
                <a:gd name="connsiteX5" fmla="*/ 7018912 w 7141128"/>
                <a:gd name="connsiteY5" fmla="*/ 2517109 h 4872546"/>
                <a:gd name="connsiteX6" fmla="*/ 7133212 w 7141128"/>
                <a:gd name="connsiteY6" fmla="*/ 2108895 h 4872546"/>
                <a:gd name="connsiteX7" fmla="*/ 6986255 w 7141128"/>
                <a:gd name="connsiteY7" fmla="*/ 1929281 h 4872546"/>
                <a:gd name="connsiteX8" fmla="*/ 6676012 w 7141128"/>
                <a:gd name="connsiteY8" fmla="*/ 1521067 h 4872546"/>
                <a:gd name="connsiteX9" fmla="*/ 6790312 w 7141128"/>
                <a:gd name="connsiteY9" fmla="*/ 1031209 h 4872546"/>
                <a:gd name="connsiteX10" fmla="*/ 6104512 w 7141128"/>
                <a:gd name="connsiteY10" fmla="*/ 361738 h 4872546"/>
                <a:gd name="connsiteX11" fmla="*/ 6071855 w 7141128"/>
                <a:gd name="connsiteY11" fmla="*/ 394395 h 4872546"/>
                <a:gd name="connsiteX12" fmla="*/ 5712626 w 7141128"/>
                <a:gd name="connsiteY12" fmla="*/ 688309 h 4872546"/>
                <a:gd name="connsiteX13" fmla="*/ 5124798 w 7141128"/>
                <a:gd name="connsiteY13" fmla="*/ 769952 h 4872546"/>
                <a:gd name="connsiteX14" fmla="*/ 3998126 w 7141128"/>
                <a:gd name="connsiteY14" fmla="*/ 116809 h 4872546"/>
                <a:gd name="connsiteX15" fmla="*/ 3622569 w 7141128"/>
                <a:gd name="connsiteY15" fmla="*/ 2509 h 4872546"/>
                <a:gd name="connsiteX16" fmla="*/ 3181698 w 7141128"/>
                <a:gd name="connsiteY16" fmla="*/ 149467 h 4872546"/>
                <a:gd name="connsiteX17" fmla="*/ 2430583 w 7141128"/>
                <a:gd name="connsiteY17" fmla="*/ 557681 h 4872546"/>
                <a:gd name="connsiteX18" fmla="*/ 2006040 w 7141128"/>
                <a:gd name="connsiteY18" fmla="*/ 443381 h 4872546"/>
                <a:gd name="connsiteX19" fmla="*/ 1761112 w 7141128"/>
                <a:gd name="connsiteY19" fmla="*/ 410724 h 4872546"/>
                <a:gd name="connsiteX20" fmla="*/ 1565169 w 7141128"/>
                <a:gd name="connsiteY20" fmla="*/ 606667 h 4872546"/>
                <a:gd name="connsiteX21" fmla="*/ 1287583 w 7141128"/>
                <a:gd name="connsiteY21" fmla="*/ 1031209 h 4872546"/>
                <a:gd name="connsiteX22" fmla="*/ 1156955 w 7141128"/>
                <a:gd name="connsiteY22" fmla="*/ 1357781 h 4872546"/>
                <a:gd name="connsiteX23" fmla="*/ 650769 w 7141128"/>
                <a:gd name="connsiteY23" fmla="*/ 1455752 h 4872546"/>
                <a:gd name="connsiteX24" fmla="*/ 13955 w 7141128"/>
                <a:gd name="connsiteY24" fmla="*/ 1521067 h 487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1128" h="4872546">
                  <a:moveTo>
                    <a:pt x="13955" y="1521067"/>
                  </a:moveTo>
                  <a:cubicBezTo>
                    <a:pt x="122812" y="1918396"/>
                    <a:pt x="846712" y="3289996"/>
                    <a:pt x="1303912" y="3839724"/>
                  </a:cubicBezTo>
                  <a:cubicBezTo>
                    <a:pt x="1761112" y="4389453"/>
                    <a:pt x="2180212" y="4680645"/>
                    <a:pt x="2757155" y="4819438"/>
                  </a:cubicBezTo>
                  <a:cubicBezTo>
                    <a:pt x="3334098" y="4958231"/>
                    <a:pt x="4194069" y="4794945"/>
                    <a:pt x="4765569" y="4672481"/>
                  </a:cubicBezTo>
                  <a:cubicBezTo>
                    <a:pt x="5337069" y="4550017"/>
                    <a:pt x="5810598" y="4443881"/>
                    <a:pt x="6186155" y="4084652"/>
                  </a:cubicBezTo>
                  <a:cubicBezTo>
                    <a:pt x="6561712" y="3725423"/>
                    <a:pt x="6861069" y="2846402"/>
                    <a:pt x="7018912" y="2517109"/>
                  </a:cubicBezTo>
                  <a:cubicBezTo>
                    <a:pt x="7176755" y="2187816"/>
                    <a:pt x="7138655" y="2206866"/>
                    <a:pt x="7133212" y="2108895"/>
                  </a:cubicBezTo>
                  <a:cubicBezTo>
                    <a:pt x="7127769" y="2010924"/>
                    <a:pt x="7062455" y="2027252"/>
                    <a:pt x="6986255" y="1929281"/>
                  </a:cubicBezTo>
                  <a:cubicBezTo>
                    <a:pt x="6910055" y="1831310"/>
                    <a:pt x="6708669" y="1670746"/>
                    <a:pt x="6676012" y="1521067"/>
                  </a:cubicBezTo>
                  <a:cubicBezTo>
                    <a:pt x="6643355" y="1371388"/>
                    <a:pt x="6885562" y="1224430"/>
                    <a:pt x="6790312" y="1031209"/>
                  </a:cubicBezTo>
                  <a:cubicBezTo>
                    <a:pt x="6695062" y="837988"/>
                    <a:pt x="6104512" y="361738"/>
                    <a:pt x="6104512" y="361738"/>
                  </a:cubicBezTo>
                  <a:cubicBezTo>
                    <a:pt x="5984769" y="255602"/>
                    <a:pt x="6137169" y="339967"/>
                    <a:pt x="6071855" y="394395"/>
                  </a:cubicBezTo>
                  <a:cubicBezTo>
                    <a:pt x="6006541" y="448823"/>
                    <a:pt x="5870469" y="625716"/>
                    <a:pt x="5712626" y="688309"/>
                  </a:cubicBezTo>
                  <a:cubicBezTo>
                    <a:pt x="5554783" y="750902"/>
                    <a:pt x="5410548" y="865202"/>
                    <a:pt x="5124798" y="769952"/>
                  </a:cubicBezTo>
                  <a:cubicBezTo>
                    <a:pt x="4839048" y="674702"/>
                    <a:pt x="4248497" y="244716"/>
                    <a:pt x="3998126" y="116809"/>
                  </a:cubicBezTo>
                  <a:cubicBezTo>
                    <a:pt x="3747755" y="-11098"/>
                    <a:pt x="3758640" y="-2934"/>
                    <a:pt x="3622569" y="2509"/>
                  </a:cubicBezTo>
                  <a:cubicBezTo>
                    <a:pt x="3486498" y="7952"/>
                    <a:pt x="3380362" y="56938"/>
                    <a:pt x="3181698" y="149467"/>
                  </a:cubicBezTo>
                  <a:cubicBezTo>
                    <a:pt x="2983034" y="241996"/>
                    <a:pt x="2626526" y="508695"/>
                    <a:pt x="2430583" y="557681"/>
                  </a:cubicBezTo>
                  <a:cubicBezTo>
                    <a:pt x="2234640" y="606667"/>
                    <a:pt x="2117618" y="467874"/>
                    <a:pt x="2006040" y="443381"/>
                  </a:cubicBezTo>
                  <a:cubicBezTo>
                    <a:pt x="1894462" y="418888"/>
                    <a:pt x="1834590" y="383510"/>
                    <a:pt x="1761112" y="410724"/>
                  </a:cubicBezTo>
                  <a:cubicBezTo>
                    <a:pt x="1687634" y="437938"/>
                    <a:pt x="1644090" y="503253"/>
                    <a:pt x="1565169" y="606667"/>
                  </a:cubicBezTo>
                  <a:cubicBezTo>
                    <a:pt x="1486248" y="710081"/>
                    <a:pt x="1355619" y="906023"/>
                    <a:pt x="1287583" y="1031209"/>
                  </a:cubicBezTo>
                  <a:cubicBezTo>
                    <a:pt x="1219547" y="1156395"/>
                    <a:pt x="1263091" y="1287024"/>
                    <a:pt x="1156955" y="1357781"/>
                  </a:cubicBezTo>
                  <a:cubicBezTo>
                    <a:pt x="1050819" y="1428538"/>
                    <a:pt x="838548" y="1425816"/>
                    <a:pt x="650769" y="1455752"/>
                  </a:cubicBezTo>
                  <a:cubicBezTo>
                    <a:pt x="462990" y="1485688"/>
                    <a:pt x="-94902" y="1123738"/>
                    <a:pt x="13955" y="1521067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280E54E0-86E5-C27C-D871-FE88FB0A4653}"/>
              </a:ext>
            </a:extLst>
          </p:cNvPr>
          <p:cNvSpPr/>
          <p:nvPr/>
        </p:nvSpPr>
        <p:spPr>
          <a:xfrm>
            <a:off x="5082625" y="6558183"/>
            <a:ext cx="2054679" cy="206829"/>
          </a:xfrm>
          <a:prstGeom prst="ellipse">
            <a:avLst/>
          </a:prstGeom>
          <a:solidFill>
            <a:srgbClr val="AD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1BE79D2-F660-ADC6-0114-05241ECAF534}"/>
              </a:ext>
            </a:extLst>
          </p:cNvPr>
          <p:cNvGrpSpPr/>
          <p:nvPr/>
        </p:nvGrpSpPr>
        <p:grpSpPr>
          <a:xfrm>
            <a:off x="5161094" y="4070337"/>
            <a:ext cx="1937258" cy="2578880"/>
            <a:chOff x="3943925" y="505068"/>
            <a:chExt cx="4322588" cy="584899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4FA9081-7F31-1A95-8E07-238511516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32" b="96421" l="3966" r="99292">
                          <a14:foregroundMark x1="70680" y1="14526" x2="62323" y2="2632"/>
                          <a14:foregroundMark x1="65439" y1="6632" x2="72238" y2="10000"/>
                          <a14:foregroundMark x1="68414" y1="7684" x2="76771" y2="14737"/>
                          <a14:foregroundMark x1="77620" y1="16211" x2="94193" y2="47789"/>
                          <a14:foregroundMark x1="90510" y1="42632" x2="99575" y2="80211"/>
                          <a14:foregroundMark x1="90793" y1="55895" x2="74221" y2="86947"/>
                          <a14:foregroundMark x1="77195" y1="84105" x2="55241" y2="91474"/>
                          <a14:foregroundMark x1="68839" y1="93684" x2="39802" y2="96526"/>
                          <a14:foregroundMark x1="39802" y1="96526" x2="32011" y2="94842"/>
                          <a14:foregroundMark x1="21813" y1="74526" x2="3966" y2="53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3925" y="533149"/>
              <a:ext cx="4304149" cy="5791702"/>
            </a:xfrm>
            <a:prstGeom prst="rect">
              <a:avLst/>
            </a:prstGeom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BAAFD45-8BF7-2AE1-CEFE-C2E8F4ADF2FF}"/>
                </a:ext>
              </a:extLst>
            </p:cNvPr>
            <p:cNvSpPr/>
            <p:nvPr/>
          </p:nvSpPr>
          <p:spPr>
            <a:xfrm>
              <a:off x="3949306" y="505068"/>
              <a:ext cx="4317207" cy="5848996"/>
            </a:xfrm>
            <a:custGeom>
              <a:avLst/>
              <a:gdLst>
                <a:gd name="connsiteX0" fmla="*/ 2157580 w 4317207"/>
                <a:gd name="connsiteY0" fmla="*/ 1118 h 5848996"/>
                <a:gd name="connsiteX1" fmla="*/ 2925023 w 4317207"/>
                <a:gd name="connsiteY1" fmla="*/ 278703 h 5848996"/>
                <a:gd name="connsiteX2" fmla="*/ 3659808 w 4317207"/>
                <a:gd name="connsiteY2" fmla="*/ 1078803 h 5848996"/>
                <a:gd name="connsiteX3" fmla="*/ 4198651 w 4317207"/>
                <a:gd name="connsiteY3" fmla="*/ 2368761 h 5848996"/>
                <a:gd name="connsiteX4" fmla="*/ 4280294 w 4317207"/>
                <a:gd name="connsiteY4" fmla="*/ 3968961 h 5848996"/>
                <a:gd name="connsiteX5" fmla="*/ 3725123 w 4317207"/>
                <a:gd name="connsiteY5" fmla="*/ 5177275 h 5848996"/>
                <a:gd name="connsiteX6" fmla="*/ 2484151 w 4317207"/>
                <a:gd name="connsiteY6" fmla="*/ 5830418 h 5848996"/>
                <a:gd name="connsiteX7" fmla="*/ 1128880 w 4317207"/>
                <a:gd name="connsiteY7" fmla="*/ 5569161 h 5848996"/>
                <a:gd name="connsiteX8" fmla="*/ 247137 w 4317207"/>
                <a:gd name="connsiteY8" fmla="*/ 4540461 h 5848996"/>
                <a:gd name="connsiteX9" fmla="*/ 2208 w 4317207"/>
                <a:gd name="connsiteY9" fmla="*/ 3283161 h 5848996"/>
                <a:gd name="connsiteX10" fmla="*/ 345108 w 4317207"/>
                <a:gd name="connsiteY10" fmla="*/ 1584989 h 5848996"/>
                <a:gd name="connsiteX11" fmla="*/ 1308494 w 4317207"/>
                <a:gd name="connsiteY11" fmla="*/ 360346 h 5848996"/>
                <a:gd name="connsiteX12" fmla="*/ 2157580 w 4317207"/>
                <a:gd name="connsiteY12" fmla="*/ 1118 h 58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7207" h="5848996">
                  <a:moveTo>
                    <a:pt x="2157580" y="1118"/>
                  </a:moveTo>
                  <a:cubicBezTo>
                    <a:pt x="2427002" y="-12489"/>
                    <a:pt x="2674652" y="99089"/>
                    <a:pt x="2925023" y="278703"/>
                  </a:cubicBezTo>
                  <a:cubicBezTo>
                    <a:pt x="3175394" y="458317"/>
                    <a:pt x="3447537" y="730460"/>
                    <a:pt x="3659808" y="1078803"/>
                  </a:cubicBezTo>
                  <a:cubicBezTo>
                    <a:pt x="3872079" y="1427146"/>
                    <a:pt x="4095237" y="1887068"/>
                    <a:pt x="4198651" y="2368761"/>
                  </a:cubicBezTo>
                  <a:cubicBezTo>
                    <a:pt x="4302065" y="2850454"/>
                    <a:pt x="4359215" y="3500875"/>
                    <a:pt x="4280294" y="3968961"/>
                  </a:cubicBezTo>
                  <a:cubicBezTo>
                    <a:pt x="4201373" y="4437047"/>
                    <a:pt x="4024480" y="4867032"/>
                    <a:pt x="3725123" y="5177275"/>
                  </a:cubicBezTo>
                  <a:cubicBezTo>
                    <a:pt x="3425766" y="5487518"/>
                    <a:pt x="2916858" y="5765104"/>
                    <a:pt x="2484151" y="5830418"/>
                  </a:cubicBezTo>
                  <a:cubicBezTo>
                    <a:pt x="2051444" y="5895732"/>
                    <a:pt x="1501716" y="5784154"/>
                    <a:pt x="1128880" y="5569161"/>
                  </a:cubicBezTo>
                  <a:cubicBezTo>
                    <a:pt x="756044" y="5354168"/>
                    <a:pt x="434916" y="4921461"/>
                    <a:pt x="247137" y="4540461"/>
                  </a:cubicBezTo>
                  <a:cubicBezTo>
                    <a:pt x="59358" y="4159461"/>
                    <a:pt x="-14121" y="3775740"/>
                    <a:pt x="2208" y="3283161"/>
                  </a:cubicBezTo>
                  <a:cubicBezTo>
                    <a:pt x="18536" y="2790582"/>
                    <a:pt x="127394" y="2072125"/>
                    <a:pt x="345108" y="1584989"/>
                  </a:cubicBezTo>
                  <a:cubicBezTo>
                    <a:pt x="562822" y="1097853"/>
                    <a:pt x="1003694" y="621603"/>
                    <a:pt x="1308494" y="360346"/>
                  </a:cubicBezTo>
                  <a:cubicBezTo>
                    <a:pt x="1613294" y="99089"/>
                    <a:pt x="1888158" y="14725"/>
                    <a:pt x="2157580" y="1118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Graphic 63">
            <a:extLst>
              <a:ext uri="{FF2B5EF4-FFF2-40B4-BE49-F238E27FC236}">
                <a16:creationId xmlns:a16="http://schemas.microsoft.com/office/drawing/2014/main" id="{EEBF36FC-DB12-2DF8-172A-56D18C1C11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2180" y="4082718"/>
            <a:ext cx="1355570" cy="15024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E62B438-E767-29ED-5985-80C8ACA07F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64995">
            <a:off x="4823918" y="3549539"/>
            <a:ext cx="2455536" cy="2781886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B8A363F6-4944-A853-AB32-811C9BD50517}"/>
              </a:ext>
            </a:extLst>
          </p:cNvPr>
          <p:cNvGrpSpPr/>
          <p:nvPr/>
        </p:nvGrpSpPr>
        <p:grpSpPr>
          <a:xfrm rot="21336497">
            <a:off x="5071853" y="5149695"/>
            <a:ext cx="2151446" cy="1537706"/>
            <a:chOff x="4098926" y="2838366"/>
            <a:chExt cx="5950196" cy="3482452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F5139DE-9A30-DE91-C229-BEA927B40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14800" y="2895600"/>
              <a:ext cx="5934074" cy="3381870"/>
            </a:xfrm>
            <a:prstGeom prst="rect">
              <a:avLst/>
            </a:prstGeom>
          </p:spPr>
        </p:pic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EB4FE51-F79A-3159-5D2F-AF49404FD1D7}"/>
                </a:ext>
              </a:extLst>
            </p:cNvPr>
            <p:cNvSpPr/>
            <p:nvPr/>
          </p:nvSpPr>
          <p:spPr>
            <a:xfrm>
              <a:off x="4098926" y="2838366"/>
              <a:ext cx="5950196" cy="3482452"/>
            </a:xfrm>
            <a:custGeom>
              <a:avLst/>
              <a:gdLst>
                <a:gd name="connsiteX0" fmla="*/ 7561 w 5950196"/>
                <a:gd name="connsiteY0" fmla="*/ 87714 h 3482452"/>
                <a:gd name="connsiteX1" fmla="*/ 207067 w 5950196"/>
                <a:gd name="connsiteY1" fmla="*/ 1384499 h 3482452"/>
                <a:gd name="connsiteX2" fmla="*/ 838834 w 5950196"/>
                <a:gd name="connsiteY2" fmla="*/ 2481779 h 3482452"/>
                <a:gd name="connsiteX3" fmla="*/ 1769859 w 5950196"/>
                <a:gd name="connsiteY3" fmla="*/ 3196674 h 3482452"/>
                <a:gd name="connsiteX4" fmla="*/ 2833889 w 5950196"/>
                <a:gd name="connsiteY4" fmla="*/ 3479307 h 3482452"/>
                <a:gd name="connsiteX5" fmla="*/ 3881292 w 5950196"/>
                <a:gd name="connsiteY5" fmla="*/ 3329678 h 3482452"/>
                <a:gd name="connsiteX6" fmla="*/ 4546310 w 5950196"/>
                <a:gd name="connsiteY6" fmla="*/ 3047045 h 3482452"/>
                <a:gd name="connsiteX7" fmla="*/ 5094950 w 5950196"/>
                <a:gd name="connsiteY7" fmla="*/ 2614783 h 3482452"/>
                <a:gd name="connsiteX8" fmla="*/ 5427459 w 5950196"/>
                <a:gd name="connsiteY8" fmla="*/ 2199147 h 3482452"/>
                <a:gd name="connsiteX9" fmla="*/ 5776594 w 5950196"/>
                <a:gd name="connsiteY9" fmla="*/ 1467627 h 3482452"/>
                <a:gd name="connsiteX10" fmla="*/ 5926223 w 5950196"/>
                <a:gd name="connsiteY10" fmla="*/ 785983 h 3482452"/>
                <a:gd name="connsiteX11" fmla="*/ 5909598 w 5950196"/>
                <a:gd name="connsiteY11" fmla="*/ 603103 h 3482452"/>
                <a:gd name="connsiteX12" fmla="*/ 5543838 w 5950196"/>
                <a:gd name="connsiteY12" fmla="*/ 702856 h 3482452"/>
                <a:gd name="connsiteX13" fmla="*/ 5244579 w 5950196"/>
                <a:gd name="connsiteY13" fmla="*/ 1268121 h 3482452"/>
                <a:gd name="connsiteX14" fmla="*/ 4978572 w 5950196"/>
                <a:gd name="connsiteY14" fmla="*/ 935612 h 3482452"/>
                <a:gd name="connsiteX15" fmla="*/ 4612812 w 5950196"/>
                <a:gd name="connsiteY15" fmla="*/ 918987 h 3482452"/>
                <a:gd name="connsiteX16" fmla="*/ 4446558 w 5950196"/>
                <a:gd name="connsiteY16" fmla="*/ 736107 h 3482452"/>
                <a:gd name="connsiteX17" fmla="*/ 4496434 w 5950196"/>
                <a:gd name="connsiteY17" fmla="*/ 386972 h 3482452"/>
                <a:gd name="connsiteX18" fmla="*/ 4296929 w 5950196"/>
                <a:gd name="connsiteY18" fmla="*/ 204092 h 3482452"/>
                <a:gd name="connsiteX19" fmla="*/ 3997670 w 5950196"/>
                <a:gd name="connsiteY19" fmla="*/ 237343 h 3482452"/>
                <a:gd name="connsiteX20" fmla="*/ 3665161 w 5950196"/>
                <a:gd name="connsiteY20" fmla="*/ 386972 h 3482452"/>
                <a:gd name="connsiteX21" fmla="*/ 3465656 w 5950196"/>
                <a:gd name="connsiteY21" fmla="*/ 619729 h 3482452"/>
                <a:gd name="connsiteX22" fmla="*/ 3066645 w 5950196"/>
                <a:gd name="connsiteY22" fmla="*/ 686230 h 3482452"/>
                <a:gd name="connsiteX23" fmla="*/ 2784012 w 5950196"/>
                <a:gd name="connsiteY23" fmla="*/ 619729 h 3482452"/>
                <a:gd name="connsiteX24" fmla="*/ 2567881 w 5950196"/>
                <a:gd name="connsiteY24" fmla="*/ 636354 h 3482452"/>
                <a:gd name="connsiteX25" fmla="*/ 2318499 w 5950196"/>
                <a:gd name="connsiteY25" fmla="*/ 835859 h 3482452"/>
                <a:gd name="connsiteX26" fmla="*/ 2152245 w 5950196"/>
                <a:gd name="connsiteY26" fmla="*/ 1301372 h 3482452"/>
                <a:gd name="connsiteX27" fmla="*/ 1537103 w 5950196"/>
                <a:gd name="connsiteY27" fmla="*/ 1667132 h 3482452"/>
                <a:gd name="connsiteX28" fmla="*/ 1320972 w 5950196"/>
                <a:gd name="connsiteY28" fmla="*/ 1633881 h 3482452"/>
                <a:gd name="connsiteX29" fmla="*/ 1387474 w 5950196"/>
                <a:gd name="connsiteY29" fmla="*/ 1002114 h 3482452"/>
                <a:gd name="connsiteX30" fmla="*/ 1071590 w 5950196"/>
                <a:gd name="connsiteY30" fmla="*/ 1035365 h 3482452"/>
                <a:gd name="connsiteX31" fmla="*/ 822209 w 5950196"/>
                <a:gd name="connsiteY31" fmla="*/ 403598 h 3482452"/>
                <a:gd name="connsiteX32" fmla="*/ 423198 w 5950196"/>
                <a:gd name="connsiteY32" fmla="*/ 154216 h 3482452"/>
                <a:gd name="connsiteX33" fmla="*/ 7561 w 5950196"/>
                <a:gd name="connsiteY33" fmla="*/ 87714 h 34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50196" h="3482452">
                  <a:moveTo>
                    <a:pt x="7561" y="87714"/>
                  </a:moveTo>
                  <a:cubicBezTo>
                    <a:pt x="-28461" y="292761"/>
                    <a:pt x="68522" y="985488"/>
                    <a:pt x="207067" y="1384499"/>
                  </a:cubicBezTo>
                  <a:cubicBezTo>
                    <a:pt x="345612" y="1783510"/>
                    <a:pt x="578369" y="2179750"/>
                    <a:pt x="838834" y="2481779"/>
                  </a:cubicBezTo>
                  <a:cubicBezTo>
                    <a:pt x="1099299" y="2783808"/>
                    <a:pt x="1437350" y="3030419"/>
                    <a:pt x="1769859" y="3196674"/>
                  </a:cubicBezTo>
                  <a:cubicBezTo>
                    <a:pt x="2102368" y="3362929"/>
                    <a:pt x="2481984" y="3457140"/>
                    <a:pt x="2833889" y="3479307"/>
                  </a:cubicBezTo>
                  <a:cubicBezTo>
                    <a:pt x="3185794" y="3501474"/>
                    <a:pt x="3595889" y="3401722"/>
                    <a:pt x="3881292" y="3329678"/>
                  </a:cubicBezTo>
                  <a:cubicBezTo>
                    <a:pt x="4166695" y="3257634"/>
                    <a:pt x="4344034" y="3166194"/>
                    <a:pt x="4546310" y="3047045"/>
                  </a:cubicBezTo>
                  <a:cubicBezTo>
                    <a:pt x="4748586" y="2927896"/>
                    <a:pt x="4948092" y="2756099"/>
                    <a:pt x="5094950" y="2614783"/>
                  </a:cubicBezTo>
                  <a:cubicBezTo>
                    <a:pt x="5241808" y="2473467"/>
                    <a:pt x="5313852" y="2390340"/>
                    <a:pt x="5427459" y="2199147"/>
                  </a:cubicBezTo>
                  <a:cubicBezTo>
                    <a:pt x="5541066" y="2007954"/>
                    <a:pt x="5693467" y="1703154"/>
                    <a:pt x="5776594" y="1467627"/>
                  </a:cubicBezTo>
                  <a:cubicBezTo>
                    <a:pt x="5859721" y="1232100"/>
                    <a:pt x="5904056" y="930070"/>
                    <a:pt x="5926223" y="785983"/>
                  </a:cubicBezTo>
                  <a:cubicBezTo>
                    <a:pt x="5948390" y="641896"/>
                    <a:pt x="5973329" y="616958"/>
                    <a:pt x="5909598" y="603103"/>
                  </a:cubicBezTo>
                  <a:cubicBezTo>
                    <a:pt x="5845867" y="589249"/>
                    <a:pt x="5654675" y="592020"/>
                    <a:pt x="5543838" y="702856"/>
                  </a:cubicBezTo>
                  <a:cubicBezTo>
                    <a:pt x="5433002" y="813692"/>
                    <a:pt x="5338790" y="1229328"/>
                    <a:pt x="5244579" y="1268121"/>
                  </a:cubicBezTo>
                  <a:cubicBezTo>
                    <a:pt x="5150368" y="1306914"/>
                    <a:pt x="5083866" y="993801"/>
                    <a:pt x="4978572" y="935612"/>
                  </a:cubicBezTo>
                  <a:cubicBezTo>
                    <a:pt x="4873278" y="877423"/>
                    <a:pt x="4701481" y="952238"/>
                    <a:pt x="4612812" y="918987"/>
                  </a:cubicBezTo>
                  <a:cubicBezTo>
                    <a:pt x="4524143" y="885736"/>
                    <a:pt x="4465954" y="824776"/>
                    <a:pt x="4446558" y="736107"/>
                  </a:cubicBezTo>
                  <a:cubicBezTo>
                    <a:pt x="4427162" y="647438"/>
                    <a:pt x="4521372" y="475641"/>
                    <a:pt x="4496434" y="386972"/>
                  </a:cubicBezTo>
                  <a:cubicBezTo>
                    <a:pt x="4471496" y="298303"/>
                    <a:pt x="4380056" y="229030"/>
                    <a:pt x="4296929" y="204092"/>
                  </a:cubicBezTo>
                  <a:cubicBezTo>
                    <a:pt x="4213802" y="179154"/>
                    <a:pt x="4102965" y="206863"/>
                    <a:pt x="3997670" y="237343"/>
                  </a:cubicBezTo>
                  <a:cubicBezTo>
                    <a:pt x="3892375" y="267823"/>
                    <a:pt x="3753830" y="323241"/>
                    <a:pt x="3665161" y="386972"/>
                  </a:cubicBezTo>
                  <a:cubicBezTo>
                    <a:pt x="3576492" y="450703"/>
                    <a:pt x="3565409" y="569853"/>
                    <a:pt x="3465656" y="619729"/>
                  </a:cubicBezTo>
                  <a:cubicBezTo>
                    <a:pt x="3365903" y="669605"/>
                    <a:pt x="3180252" y="686230"/>
                    <a:pt x="3066645" y="686230"/>
                  </a:cubicBezTo>
                  <a:cubicBezTo>
                    <a:pt x="2953038" y="686230"/>
                    <a:pt x="2867139" y="628042"/>
                    <a:pt x="2784012" y="619729"/>
                  </a:cubicBezTo>
                  <a:cubicBezTo>
                    <a:pt x="2700885" y="611416"/>
                    <a:pt x="2645466" y="600332"/>
                    <a:pt x="2567881" y="636354"/>
                  </a:cubicBezTo>
                  <a:cubicBezTo>
                    <a:pt x="2490296" y="672376"/>
                    <a:pt x="2387772" y="725023"/>
                    <a:pt x="2318499" y="835859"/>
                  </a:cubicBezTo>
                  <a:cubicBezTo>
                    <a:pt x="2249226" y="946695"/>
                    <a:pt x="2282478" y="1162827"/>
                    <a:pt x="2152245" y="1301372"/>
                  </a:cubicBezTo>
                  <a:cubicBezTo>
                    <a:pt x="2022012" y="1439917"/>
                    <a:pt x="1675649" y="1611714"/>
                    <a:pt x="1537103" y="1667132"/>
                  </a:cubicBezTo>
                  <a:cubicBezTo>
                    <a:pt x="1398557" y="1722550"/>
                    <a:pt x="1345910" y="1744717"/>
                    <a:pt x="1320972" y="1633881"/>
                  </a:cubicBezTo>
                  <a:cubicBezTo>
                    <a:pt x="1296034" y="1523045"/>
                    <a:pt x="1429038" y="1101867"/>
                    <a:pt x="1387474" y="1002114"/>
                  </a:cubicBezTo>
                  <a:cubicBezTo>
                    <a:pt x="1345910" y="902361"/>
                    <a:pt x="1165801" y="1135118"/>
                    <a:pt x="1071590" y="1035365"/>
                  </a:cubicBezTo>
                  <a:cubicBezTo>
                    <a:pt x="977379" y="935612"/>
                    <a:pt x="930274" y="550456"/>
                    <a:pt x="822209" y="403598"/>
                  </a:cubicBezTo>
                  <a:cubicBezTo>
                    <a:pt x="714144" y="256740"/>
                    <a:pt x="558973" y="215176"/>
                    <a:pt x="423198" y="154216"/>
                  </a:cubicBezTo>
                  <a:cubicBezTo>
                    <a:pt x="287423" y="93256"/>
                    <a:pt x="43583" y="-117333"/>
                    <a:pt x="7561" y="8771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9C5EA43-D97A-40FE-0379-B42777091F11}"/>
              </a:ext>
            </a:extLst>
          </p:cNvPr>
          <p:cNvGrpSpPr/>
          <p:nvPr/>
        </p:nvGrpSpPr>
        <p:grpSpPr>
          <a:xfrm rot="166748">
            <a:off x="5041716" y="3530652"/>
            <a:ext cx="1812469" cy="1099121"/>
            <a:chOff x="867912" y="261735"/>
            <a:chExt cx="5279060" cy="2698989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82BEF6EA-672C-56FF-0CE0-A536AF82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7912" y="287324"/>
              <a:ext cx="5228088" cy="2623516"/>
            </a:xfrm>
            <a:prstGeom prst="rect">
              <a:avLst/>
            </a:prstGeom>
          </p:spPr>
        </p:pic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65B9422-E6B7-B0CE-AFD3-45851C5D8165}"/>
                </a:ext>
              </a:extLst>
            </p:cNvPr>
            <p:cNvSpPr/>
            <p:nvPr/>
          </p:nvSpPr>
          <p:spPr>
            <a:xfrm>
              <a:off x="877305" y="261735"/>
              <a:ext cx="5269667" cy="2698989"/>
            </a:xfrm>
            <a:custGeom>
              <a:avLst/>
              <a:gdLst>
                <a:gd name="connsiteX0" fmla="*/ 3844 w 5269667"/>
                <a:gd name="connsiteY0" fmla="*/ 2631094 h 2698989"/>
                <a:gd name="connsiteX1" fmla="*/ 369604 w 5269667"/>
                <a:gd name="connsiteY1" fmla="*/ 1766570 h 2698989"/>
                <a:gd name="connsiteX2" fmla="*/ 1067873 w 5269667"/>
                <a:gd name="connsiteY2" fmla="*/ 752418 h 2698989"/>
                <a:gd name="connsiteX3" fmla="*/ 1782768 w 5269667"/>
                <a:gd name="connsiteY3" fmla="*/ 220403 h 2698989"/>
                <a:gd name="connsiteX4" fmla="*/ 2497662 w 5269667"/>
                <a:gd name="connsiteY4" fmla="*/ 4272 h 2698989"/>
                <a:gd name="connsiteX5" fmla="*/ 3378811 w 5269667"/>
                <a:gd name="connsiteY5" fmla="*/ 120650 h 2698989"/>
                <a:gd name="connsiteX6" fmla="*/ 4259960 w 5269667"/>
                <a:gd name="connsiteY6" fmla="*/ 619414 h 2698989"/>
                <a:gd name="connsiteX7" fmla="*/ 5174360 w 5269667"/>
                <a:gd name="connsiteY7" fmla="*/ 1483938 h 2698989"/>
                <a:gd name="connsiteX8" fmla="*/ 5207611 w 5269667"/>
                <a:gd name="connsiteY8" fmla="*/ 1583690 h 2698989"/>
                <a:gd name="connsiteX9" fmla="*/ 4875102 w 5269667"/>
                <a:gd name="connsiteY9" fmla="*/ 1716694 h 2698989"/>
                <a:gd name="connsiteX10" fmla="*/ 4376339 w 5269667"/>
                <a:gd name="connsiteY10" fmla="*/ 1766570 h 2698989"/>
                <a:gd name="connsiteX11" fmla="*/ 4160208 w 5269667"/>
                <a:gd name="connsiteY11" fmla="*/ 1700069 h 2698989"/>
                <a:gd name="connsiteX12" fmla="*/ 3910826 w 5269667"/>
                <a:gd name="connsiteY12" fmla="*/ 1350934 h 2698989"/>
                <a:gd name="connsiteX13" fmla="*/ 3445313 w 5269667"/>
                <a:gd name="connsiteY13" fmla="*/ 1633567 h 2698989"/>
                <a:gd name="connsiteX14" fmla="*/ 3312310 w 5269667"/>
                <a:gd name="connsiteY14" fmla="*/ 1700069 h 2698989"/>
                <a:gd name="connsiteX15" fmla="*/ 3079553 w 5269667"/>
                <a:gd name="connsiteY15" fmla="*/ 2265334 h 2698989"/>
                <a:gd name="connsiteX16" fmla="*/ 2298157 w 5269667"/>
                <a:gd name="connsiteY16" fmla="*/ 2082454 h 2698989"/>
                <a:gd name="connsiteX17" fmla="*/ 2048775 w 5269667"/>
                <a:gd name="connsiteY17" fmla="*/ 2165581 h 2698989"/>
                <a:gd name="connsiteX18" fmla="*/ 1699640 w 5269667"/>
                <a:gd name="connsiteY18" fmla="*/ 2248709 h 2698989"/>
                <a:gd name="connsiteX19" fmla="*/ 1417008 w 5269667"/>
                <a:gd name="connsiteY19" fmla="*/ 2049203 h 2698989"/>
                <a:gd name="connsiteX20" fmla="*/ 1400382 w 5269667"/>
                <a:gd name="connsiteY20" fmla="*/ 1982701 h 2698989"/>
                <a:gd name="connsiteX21" fmla="*/ 1300630 w 5269667"/>
                <a:gd name="connsiteY21" fmla="*/ 2265334 h 2698989"/>
                <a:gd name="connsiteX22" fmla="*/ 1051248 w 5269667"/>
                <a:gd name="connsiteY22" fmla="*/ 2514716 h 2698989"/>
                <a:gd name="connsiteX23" fmla="*/ 585735 w 5269667"/>
                <a:gd name="connsiteY23" fmla="*/ 2631094 h 2698989"/>
                <a:gd name="connsiteX24" fmla="*/ 3844 w 5269667"/>
                <a:gd name="connsiteY24" fmla="*/ 2631094 h 269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69667" h="2698989">
                  <a:moveTo>
                    <a:pt x="3844" y="2631094"/>
                  </a:moveTo>
                  <a:cubicBezTo>
                    <a:pt x="-32178" y="2487007"/>
                    <a:pt x="192266" y="2079683"/>
                    <a:pt x="369604" y="1766570"/>
                  </a:cubicBezTo>
                  <a:cubicBezTo>
                    <a:pt x="546942" y="1453457"/>
                    <a:pt x="832346" y="1010112"/>
                    <a:pt x="1067873" y="752418"/>
                  </a:cubicBezTo>
                  <a:cubicBezTo>
                    <a:pt x="1303400" y="494724"/>
                    <a:pt x="1544470" y="345094"/>
                    <a:pt x="1782768" y="220403"/>
                  </a:cubicBezTo>
                  <a:cubicBezTo>
                    <a:pt x="2021066" y="95712"/>
                    <a:pt x="2231655" y="20897"/>
                    <a:pt x="2497662" y="4272"/>
                  </a:cubicBezTo>
                  <a:cubicBezTo>
                    <a:pt x="2763669" y="-12353"/>
                    <a:pt x="3085095" y="18126"/>
                    <a:pt x="3378811" y="120650"/>
                  </a:cubicBezTo>
                  <a:cubicBezTo>
                    <a:pt x="3672527" y="223174"/>
                    <a:pt x="3960702" y="392199"/>
                    <a:pt x="4259960" y="619414"/>
                  </a:cubicBezTo>
                  <a:cubicBezTo>
                    <a:pt x="4559218" y="846629"/>
                    <a:pt x="5016418" y="1323225"/>
                    <a:pt x="5174360" y="1483938"/>
                  </a:cubicBezTo>
                  <a:cubicBezTo>
                    <a:pt x="5332302" y="1644651"/>
                    <a:pt x="5257487" y="1544897"/>
                    <a:pt x="5207611" y="1583690"/>
                  </a:cubicBezTo>
                  <a:cubicBezTo>
                    <a:pt x="5157735" y="1622483"/>
                    <a:pt x="5013647" y="1686214"/>
                    <a:pt x="4875102" y="1716694"/>
                  </a:cubicBezTo>
                  <a:cubicBezTo>
                    <a:pt x="4736557" y="1747174"/>
                    <a:pt x="4495488" y="1769341"/>
                    <a:pt x="4376339" y="1766570"/>
                  </a:cubicBezTo>
                  <a:cubicBezTo>
                    <a:pt x="4257190" y="1763799"/>
                    <a:pt x="4237794" y="1769342"/>
                    <a:pt x="4160208" y="1700069"/>
                  </a:cubicBezTo>
                  <a:cubicBezTo>
                    <a:pt x="4082623" y="1630796"/>
                    <a:pt x="4029975" y="1362018"/>
                    <a:pt x="3910826" y="1350934"/>
                  </a:cubicBezTo>
                  <a:cubicBezTo>
                    <a:pt x="3791677" y="1339850"/>
                    <a:pt x="3545066" y="1575378"/>
                    <a:pt x="3445313" y="1633567"/>
                  </a:cubicBezTo>
                  <a:cubicBezTo>
                    <a:pt x="3345560" y="1691756"/>
                    <a:pt x="3373270" y="1594774"/>
                    <a:pt x="3312310" y="1700069"/>
                  </a:cubicBezTo>
                  <a:cubicBezTo>
                    <a:pt x="3251350" y="1805363"/>
                    <a:pt x="3248578" y="2201603"/>
                    <a:pt x="3079553" y="2265334"/>
                  </a:cubicBezTo>
                  <a:cubicBezTo>
                    <a:pt x="2910528" y="2329065"/>
                    <a:pt x="2469953" y="2099079"/>
                    <a:pt x="2298157" y="2082454"/>
                  </a:cubicBezTo>
                  <a:cubicBezTo>
                    <a:pt x="2126361" y="2065829"/>
                    <a:pt x="2148528" y="2137872"/>
                    <a:pt x="2048775" y="2165581"/>
                  </a:cubicBezTo>
                  <a:cubicBezTo>
                    <a:pt x="1949022" y="2193290"/>
                    <a:pt x="1804934" y="2268105"/>
                    <a:pt x="1699640" y="2248709"/>
                  </a:cubicBezTo>
                  <a:cubicBezTo>
                    <a:pt x="1594346" y="2229313"/>
                    <a:pt x="1417008" y="2049203"/>
                    <a:pt x="1417008" y="2049203"/>
                  </a:cubicBezTo>
                  <a:cubicBezTo>
                    <a:pt x="1367132" y="2004868"/>
                    <a:pt x="1419778" y="1946679"/>
                    <a:pt x="1400382" y="1982701"/>
                  </a:cubicBezTo>
                  <a:cubicBezTo>
                    <a:pt x="1380986" y="2018723"/>
                    <a:pt x="1358819" y="2176665"/>
                    <a:pt x="1300630" y="2265334"/>
                  </a:cubicBezTo>
                  <a:cubicBezTo>
                    <a:pt x="1242441" y="2354003"/>
                    <a:pt x="1170397" y="2453756"/>
                    <a:pt x="1051248" y="2514716"/>
                  </a:cubicBezTo>
                  <a:cubicBezTo>
                    <a:pt x="932099" y="2575676"/>
                    <a:pt x="757531" y="2614469"/>
                    <a:pt x="585735" y="2631094"/>
                  </a:cubicBezTo>
                  <a:cubicBezTo>
                    <a:pt x="413939" y="2647719"/>
                    <a:pt x="39866" y="2775181"/>
                    <a:pt x="3844" y="263109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71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5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6DAF0D-67AB-A302-EE41-3E547DBB1744}"/>
              </a:ext>
            </a:extLst>
          </p:cNvPr>
          <p:cNvGrpSpPr/>
          <p:nvPr/>
        </p:nvGrpSpPr>
        <p:grpSpPr>
          <a:xfrm>
            <a:off x="6816981" y="4886662"/>
            <a:ext cx="3998982" cy="963151"/>
            <a:chOff x="2576319" y="2751892"/>
            <a:chExt cx="3998982" cy="9206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07D219-E90B-2C21-3D59-0A5F10A9AE1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4425C5-E960-7137-B9A2-4E140279FCBD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6A3E6-8838-8966-18D3-3A34294441E0}"/>
              </a:ext>
            </a:extLst>
          </p:cNvPr>
          <p:cNvGrpSpPr/>
          <p:nvPr/>
        </p:nvGrpSpPr>
        <p:grpSpPr>
          <a:xfrm>
            <a:off x="6829173" y="3074899"/>
            <a:ext cx="3986790" cy="963151"/>
            <a:chOff x="2588511" y="2751892"/>
            <a:chExt cx="3986790" cy="92060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A702829-BDCE-4D3F-3E80-2D0A486B305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C13BF6-3A51-C179-6B43-759591671929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B4277-986E-31AD-09F9-C5E8339D6271}"/>
              </a:ext>
            </a:extLst>
          </p:cNvPr>
          <p:cNvGrpSpPr/>
          <p:nvPr/>
        </p:nvGrpSpPr>
        <p:grpSpPr>
          <a:xfrm>
            <a:off x="1556818" y="3074899"/>
            <a:ext cx="3986790" cy="963151"/>
            <a:chOff x="2588511" y="2751892"/>
            <a:chExt cx="3986790" cy="9206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F8FFFA-7400-2AFD-9E70-958F0E8CC40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EAED6-996B-23EC-D642-DD1283D413D8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2B958F-17D0-A79E-7DC9-021AFEDA54B2}"/>
              </a:ext>
            </a:extLst>
          </p:cNvPr>
          <p:cNvGrpSpPr/>
          <p:nvPr/>
        </p:nvGrpSpPr>
        <p:grpSpPr>
          <a:xfrm>
            <a:off x="1556818" y="4886661"/>
            <a:ext cx="3986790" cy="963151"/>
            <a:chOff x="2588511" y="2751892"/>
            <a:chExt cx="3986790" cy="92060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3F4869B-E2A6-5BAA-3865-8EE4FE350D2E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0D20ACE-7678-D1AE-3A86-F3DB13F37724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AC539C-3172-A33D-D9D2-DC64317B029D}"/>
              </a:ext>
            </a:extLst>
          </p:cNvPr>
          <p:cNvGrpSpPr/>
          <p:nvPr/>
        </p:nvGrpSpPr>
        <p:grpSpPr>
          <a:xfrm>
            <a:off x="3498054" y="261431"/>
            <a:ext cx="5171722" cy="2394242"/>
            <a:chOff x="2324100" y="234661"/>
            <a:chExt cx="5171722" cy="239424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5EAAD9-B8D4-2FDC-28EE-6BE870C45622}"/>
                </a:ext>
              </a:extLst>
            </p:cNvPr>
            <p:cNvSpPr/>
            <p:nvPr/>
          </p:nvSpPr>
          <p:spPr>
            <a:xfrm>
              <a:off x="2324100" y="278540"/>
              <a:ext cx="5171722" cy="2265368"/>
            </a:xfrm>
            <a:prstGeom prst="roundRect">
              <a:avLst/>
            </a:prstGeom>
            <a:solidFill>
              <a:srgbClr val="FFFFCC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6B1CED-38ED-7F22-E99A-90154C881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2534" y="531820"/>
              <a:ext cx="623300" cy="6233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BA32711-A2DF-DA07-6EF7-52A42DACB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9734" y="1123732"/>
              <a:ext cx="623300" cy="6233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F1C8CAD-9BCD-751E-57A3-E80F7F615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6934" y="1715644"/>
              <a:ext cx="623300" cy="6233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FAFFB44-16AE-37C5-D82E-DC37DA686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4268" y="530605"/>
              <a:ext cx="623300" cy="6233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61FAC44-06D7-0AAA-9D8A-66B50FDF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1468" y="1122517"/>
              <a:ext cx="623300" cy="6233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DEA54A-B688-154B-E773-A1B0CA239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8668" y="1714429"/>
              <a:ext cx="623300" cy="6233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CFD6B9-D665-30A7-3D5D-A2AA93C8A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002" y="529390"/>
              <a:ext cx="623300" cy="6233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7D4ED75-74E5-562F-8527-378111611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3202" y="1121302"/>
              <a:ext cx="623300" cy="6233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28D5D6C-5A63-2D8C-D9CA-B64B30A2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0402" y="1713214"/>
              <a:ext cx="623300" cy="62330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836ECC9-4B29-F8DE-32D1-4E86B16C5EB6}"/>
                </a:ext>
              </a:extLst>
            </p:cNvPr>
            <p:cNvSpPr/>
            <p:nvPr/>
          </p:nvSpPr>
          <p:spPr>
            <a:xfrm rot="19369958">
              <a:off x="3283712" y="234661"/>
              <a:ext cx="786849" cy="239424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ED38D2-854C-134E-B64F-7D009316E004}"/>
              </a:ext>
            </a:extLst>
          </p:cNvPr>
          <p:cNvGrpSpPr/>
          <p:nvPr/>
        </p:nvGrpSpPr>
        <p:grpSpPr>
          <a:xfrm rot="21393641">
            <a:off x="5245243" y="4399953"/>
            <a:ext cx="1832421" cy="2215189"/>
            <a:chOff x="5064231" y="781262"/>
            <a:chExt cx="7141128" cy="4872546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8F855920-D0DD-7358-85FF-4776DA127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4857" y="816506"/>
              <a:ext cx="7096125" cy="4819650"/>
            </a:xfrm>
            <a:prstGeom prst="rect">
              <a:avLst/>
            </a:prstGeom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4CB3C97-1BBD-C943-345D-0DBA9A75B8B4}"/>
                </a:ext>
              </a:extLst>
            </p:cNvPr>
            <p:cNvSpPr/>
            <p:nvPr/>
          </p:nvSpPr>
          <p:spPr>
            <a:xfrm>
              <a:off x="5064231" y="781262"/>
              <a:ext cx="7141128" cy="4872546"/>
            </a:xfrm>
            <a:custGeom>
              <a:avLst/>
              <a:gdLst>
                <a:gd name="connsiteX0" fmla="*/ 13955 w 7141128"/>
                <a:gd name="connsiteY0" fmla="*/ 1521067 h 4872546"/>
                <a:gd name="connsiteX1" fmla="*/ 1303912 w 7141128"/>
                <a:gd name="connsiteY1" fmla="*/ 3839724 h 4872546"/>
                <a:gd name="connsiteX2" fmla="*/ 2757155 w 7141128"/>
                <a:gd name="connsiteY2" fmla="*/ 4819438 h 4872546"/>
                <a:gd name="connsiteX3" fmla="*/ 4765569 w 7141128"/>
                <a:gd name="connsiteY3" fmla="*/ 4672481 h 4872546"/>
                <a:gd name="connsiteX4" fmla="*/ 6186155 w 7141128"/>
                <a:gd name="connsiteY4" fmla="*/ 4084652 h 4872546"/>
                <a:gd name="connsiteX5" fmla="*/ 7018912 w 7141128"/>
                <a:gd name="connsiteY5" fmla="*/ 2517109 h 4872546"/>
                <a:gd name="connsiteX6" fmla="*/ 7133212 w 7141128"/>
                <a:gd name="connsiteY6" fmla="*/ 2108895 h 4872546"/>
                <a:gd name="connsiteX7" fmla="*/ 6986255 w 7141128"/>
                <a:gd name="connsiteY7" fmla="*/ 1929281 h 4872546"/>
                <a:gd name="connsiteX8" fmla="*/ 6676012 w 7141128"/>
                <a:gd name="connsiteY8" fmla="*/ 1521067 h 4872546"/>
                <a:gd name="connsiteX9" fmla="*/ 6790312 w 7141128"/>
                <a:gd name="connsiteY9" fmla="*/ 1031209 h 4872546"/>
                <a:gd name="connsiteX10" fmla="*/ 6104512 w 7141128"/>
                <a:gd name="connsiteY10" fmla="*/ 361738 h 4872546"/>
                <a:gd name="connsiteX11" fmla="*/ 6071855 w 7141128"/>
                <a:gd name="connsiteY11" fmla="*/ 394395 h 4872546"/>
                <a:gd name="connsiteX12" fmla="*/ 5712626 w 7141128"/>
                <a:gd name="connsiteY12" fmla="*/ 688309 h 4872546"/>
                <a:gd name="connsiteX13" fmla="*/ 5124798 w 7141128"/>
                <a:gd name="connsiteY13" fmla="*/ 769952 h 4872546"/>
                <a:gd name="connsiteX14" fmla="*/ 3998126 w 7141128"/>
                <a:gd name="connsiteY14" fmla="*/ 116809 h 4872546"/>
                <a:gd name="connsiteX15" fmla="*/ 3622569 w 7141128"/>
                <a:gd name="connsiteY15" fmla="*/ 2509 h 4872546"/>
                <a:gd name="connsiteX16" fmla="*/ 3181698 w 7141128"/>
                <a:gd name="connsiteY16" fmla="*/ 149467 h 4872546"/>
                <a:gd name="connsiteX17" fmla="*/ 2430583 w 7141128"/>
                <a:gd name="connsiteY17" fmla="*/ 557681 h 4872546"/>
                <a:gd name="connsiteX18" fmla="*/ 2006040 w 7141128"/>
                <a:gd name="connsiteY18" fmla="*/ 443381 h 4872546"/>
                <a:gd name="connsiteX19" fmla="*/ 1761112 w 7141128"/>
                <a:gd name="connsiteY19" fmla="*/ 410724 h 4872546"/>
                <a:gd name="connsiteX20" fmla="*/ 1565169 w 7141128"/>
                <a:gd name="connsiteY20" fmla="*/ 606667 h 4872546"/>
                <a:gd name="connsiteX21" fmla="*/ 1287583 w 7141128"/>
                <a:gd name="connsiteY21" fmla="*/ 1031209 h 4872546"/>
                <a:gd name="connsiteX22" fmla="*/ 1156955 w 7141128"/>
                <a:gd name="connsiteY22" fmla="*/ 1357781 h 4872546"/>
                <a:gd name="connsiteX23" fmla="*/ 650769 w 7141128"/>
                <a:gd name="connsiteY23" fmla="*/ 1455752 h 4872546"/>
                <a:gd name="connsiteX24" fmla="*/ 13955 w 7141128"/>
                <a:gd name="connsiteY24" fmla="*/ 1521067 h 487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1128" h="4872546">
                  <a:moveTo>
                    <a:pt x="13955" y="1521067"/>
                  </a:moveTo>
                  <a:cubicBezTo>
                    <a:pt x="122812" y="1918396"/>
                    <a:pt x="846712" y="3289996"/>
                    <a:pt x="1303912" y="3839724"/>
                  </a:cubicBezTo>
                  <a:cubicBezTo>
                    <a:pt x="1761112" y="4389453"/>
                    <a:pt x="2180212" y="4680645"/>
                    <a:pt x="2757155" y="4819438"/>
                  </a:cubicBezTo>
                  <a:cubicBezTo>
                    <a:pt x="3334098" y="4958231"/>
                    <a:pt x="4194069" y="4794945"/>
                    <a:pt x="4765569" y="4672481"/>
                  </a:cubicBezTo>
                  <a:cubicBezTo>
                    <a:pt x="5337069" y="4550017"/>
                    <a:pt x="5810598" y="4443881"/>
                    <a:pt x="6186155" y="4084652"/>
                  </a:cubicBezTo>
                  <a:cubicBezTo>
                    <a:pt x="6561712" y="3725423"/>
                    <a:pt x="6861069" y="2846402"/>
                    <a:pt x="7018912" y="2517109"/>
                  </a:cubicBezTo>
                  <a:cubicBezTo>
                    <a:pt x="7176755" y="2187816"/>
                    <a:pt x="7138655" y="2206866"/>
                    <a:pt x="7133212" y="2108895"/>
                  </a:cubicBezTo>
                  <a:cubicBezTo>
                    <a:pt x="7127769" y="2010924"/>
                    <a:pt x="7062455" y="2027252"/>
                    <a:pt x="6986255" y="1929281"/>
                  </a:cubicBezTo>
                  <a:cubicBezTo>
                    <a:pt x="6910055" y="1831310"/>
                    <a:pt x="6708669" y="1670746"/>
                    <a:pt x="6676012" y="1521067"/>
                  </a:cubicBezTo>
                  <a:cubicBezTo>
                    <a:pt x="6643355" y="1371388"/>
                    <a:pt x="6885562" y="1224430"/>
                    <a:pt x="6790312" y="1031209"/>
                  </a:cubicBezTo>
                  <a:cubicBezTo>
                    <a:pt x="6695062" y="837988"/>
                    <a:pt x="6104512" y="361738"/>
                    <a:pt x="6104512" y="361738"/>
                  </a:cubicBezTo>
                  <a:cubicBezTo>
                    <a:pt x="5984769" y="255602"/>
                    <a:pt x="6137169" y="339967"/>
                    <a:pt x="6071855" y="394395"/>
                  </a:cubicBezTo>
                  <a:cubicBezTo>
                    <a:pt x="6006541" y="448823"/>
                    <a:pt x="5870469" y="625716"/>
                    <a:pt x="5712626" y="688309"/>
                  </a:cubicBezTo>
                  <a:cubicBezTo>
                    <a:pt x="5554783" y="750902"/>
                    <a:pt x="5410548" y="865202"/>
                    <a:pt x="5124798" y="769952"/>
                  </a:cubicBezTo>
                  <a:cubicBezTo>
                    <a:pt x="4839048" y="674702"/>
                    <a:pt x="4248497" y="244716"/>
                    <a:pt x="3998126" y="116809"/>
                  </a:cubicBezTo>
                  <a:cubicBezTo>
                    <a:pt x="3747755" y="-11098"/>
                    <a:pt x="3758640" y="-2934"/>
                    <a:pt x="3622569" y="2509"/>
                  </a:cubicBezTo>
                  <a:cubicBezTo>
                    <a:pt x="3486498" y="7952"/>
                    <a:pt x="3380362" y="56938"/>
                    <a:pt x="3181698" y="149467"/>
                  </a:cubicBezTo>
                  <a:cubicBezTo>
                    <a:pt x="2983034" y="241996"/>
                    <a:pt x="2626526" y="508695"/>
                    <a:pt x="2430583" y="557681"/>
                  </a:cubicBezTo>
                  <a:cubicBezTo>
                    <a:pt x="2234640" y="606667"/>
                    <a:pt x="2117618" y="467874"/>
                    <a:pt x="2006040" y="443381"/>
                  </a:cubicBezTo>
                  <a:cubicBezTo>
                    <a:pt x="1894462" y="418888"/>
                    <a:pt x="1834590" y="383510"/>
                    <a:pt x="1761112" y="410724"/>
                  </a:cubicBezTo>
                  <a:cubicBezTo>
                    <a:pt x="1687634" y="437938"/>
                    <a:pt x="1644090" y="503253"/>
                    <a:pt x="1565169" y="606667"/>
                  </a:cubicBezTo>
                  <a:cubicBezTo>
                    <a:pt x="1486248" y="710081"/>
                    <a:pt x="1355619" y="906023"/>
                    <a:pt x="1287583" y="1031209"/>
                  </a:cubicBezTo>
                  <a:cubicBezTo>
                    <a:pt x="1219547" y="1156395"/>
                    <a:pt x="1263091" y="1287024"/>
                    <a:pt x="1156955" y="1357781"/>
                  </a:cubicBezTo>
                  <a:cubicBezTo>
                    <a:pt x="1050819" y="1428538"/>
                    <a:pt x="838548" y="1425816"/>
                    <a:pt x="650769" y="1455752"/>
                  </a:cubicBezTo>
                  <a:cubicBezTo>
                    <a:pt x="462990" y="1485688"/>
                    <a:pt x="-94902" y="1123738"/>
                    <a:pt x="13955" y="1521067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EDE3BEB2-680B-CA8C-BECF-5D2F3A5273BB}"/>
              </a:ext>
            </a:extLst>
          </p:cNvPr>
          <p:cNvSpPr/>
          <p:nvPr/>
        </p:nvSpPr>
        <p:spPr>
          <a:xfrm>
            <a:off x="5082625" y="6558183"/>
            <a:ext cx="2054679" cy="206829"/>
          </a:xfrm>
          <a:prstGeom prst="ellipse">
            <a:avLst/>
          </a:prstGeom>
          <a:solidFill>
            <a:srgbClr val="AD7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A667E9B-143B-E5CC-E6E7-634598F3C5C8}"/>
              </a:ext>
            </a:extLst>
          </p:cNvPr>
          <p:cNvGrpSpPr/>
          <p:nvPr/>
        </p:nvGrpSpPr>
        <p:grpSpPr>
          <a:xfrm>
            <a:off x="5161094" y="4070337"/>
            <a:ext cx="1937258" cy="2578880"/>
            <a:chOff x="3943925" y="505068"/>
            <a:chExt cx="4322588" cy="584899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1B84E36-D9ED-89F8-790C-B76CE765F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32" b="96421" l="3966" r="99292">
                          <a14:foregroundMark x1="70680" y1="14526" x2="62323" y2="2632"/>
                          <a14:foregroundMark x1="65439" y1="6632" x2="72238" y2="10000"/>
                          <a14:foregroundMark x1="68414" y1="7684" x2="76771" y2="14737"/>
                          <a14:foregroundMark x1="77620" y1="16211" x2="94193" y2="47789"/>
                          <a14:foregroundMark x1="90510" y1="42632" x2="99575" y2="80211"/>
                          <a14:foregroundMark x1="90793" y1="55895" x2="74221" y2="86947"/>
                          <a14:foregroundMark x1="77195" y1="84105" x2="55241" y2="91474"/>
                          <a14:foregroundMark x1="68839" y1="93684" x2="39802" y2="96526"/>
                          <a14:foregroundMark x1="39802" y1="96526" x2="32011" y2="94842"/>
                          <a14:foregroundMark x1="21813" y1="74526" x2="3966" y2="538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3925" y="533149"/>
              <a:ext cx="4304149" cy="5791702"/>
            </a:xfrm>
            <a:prstGeom prst="rect">
              <a:avLst/>
            </a:pr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0A07446-6231-F413-D7D7-0E70B67947B5}"/>
                </a:ext>
              </a:extLst>
            </p:cNvPr>
            <p:cNvSpPr/>
            <p:nvPr/>
          </p:nvSpPr>
          <p:spPr>
            <a:xfrm>
              <a:off x="3949306" y="505068"/>
              <a:ext cx="4317207" cy="5848996"/>
            </a:xfrm>
            <a:custGeom>
              <a:avLst/>
              <a:gdLst>
                <a:gd name="connsiteX0" fmla="*/ 2157580 w 4317207"/>
                <a:gd name="connsiteY0" fmla="*/ 1118 h 5848996"/>
                <a:gd name="connsiteX1" fmla="*/ 2925023 w 4317207"/>
                <a:gd name="connsiteY1" fmla="*/ 278703 h 5848996"/>
                <a:gd name="connsiteX2" fmla="*/ 3659808 w 4317207"/>
                <a:gd name="connsiteY2" fmla="*/ 1078803 h 5848996"/>
                <a:gd name="connsiteX3" fmla="*/ 4198651 w 4317207"/>
                <a:gd name="connsiteY3" fmla="*/ 2368761 h 5848996"/>
                <a:gd name="connsiteX4" fmla="*/ 4280294 w 4317207"/>
                <a:gd name="connsiteY4" fmla="*/ 3968961 h 5848996"/>
                <a:gd name="connsiteX5" fmla="*/ 3725123 w 4317207"/>
                <a:gd name="connsiteY5" fmla="*/ 5177275 h 5848996"/>
                <a:gd name="connsiteX6" fmla="*/ 2484151 w 4317207"/>
                <a:gd name="connsiteY6" fmla="*/ 5830418 h 5848996"/>
                <a:gd name="connsiteX7" fmla="*/ 1128880 w 4317207"/>
                <a:gd name="connsiteY7" fmla="*/ 5569161 h 5848996"/>
                <a:gd name="connsiteX8" fmla="*/ 247137 w 4317207"/>
                <a:gd name="connsiteY8" fmla="*/ 4540461 h 5848996"/>
                <a:gd name="connsiteX9" fmla="*/ 2208 w 4317207"/>
                <a:gd name="connsiteY9" fmla="*/ 3283161 h 5848996"/>
                <a:gd name="connsiteX10" fmla="*/ 345108 w 4317207"/>
                <a:gd name="connsiteY10" fmla="*/ 1584989 h 5848996"/>
                <a:gd name="connsiteX11" fmla="*/ 1308494 w 4317207"/>
                <a:gd name="connsiteY11" fmla="*/ 360346 h 5848996"/>
                <a:gd name="connsiteX12" fmla="*/ 2157580 w 4317207"/>
                <a:gd name="connsiteY12" fmla="*/ 1118 h 584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7207" h="5848996">
                  <a:moveTo>
                    <a:pt x="2157580" y="1118"/>
                  </a:moveTo>
                  <a:cubicBezTo>
                    <a:pt x="2427002" y="-12489"/>
                    <a:pt x="2674652" y="99089"/>
                    <a:pt x="2925023" y="278703"/>
                  </a:cubicBezTo>
                  <a:cubicBezTo>
                    <a:pt x="3175394" y="458317"/>
                    <a:pt x="3447537" y="730460"/>
                    <a:pt x="3659808" y="1078803"/>
                  </a:cubicBezTo>
                  <a:cubicBezTo>
                    <a:pt x="3872079" y="1427146"/>
                    <a:pt x="4095237" y="1887068"/>
                    <a:pt x="4198651" y="2368761"/>
                  </a:cubicBezTo>
                  <a:cubicBezTo>
                    <a:pt x="4302065" y="2850454"/>
                    <a:pt x="4359215" y="3500875"/>
                    <a:pt x="4280294" y="3968961"/>
                  </a:cubicBezTo>
                  <a:cubicBezTo>
                    <a:pt x="4201373" y="4437047"/>
                    <a:pt x="4024480" y="4867032"/>
                    <a:pt x="3725123" y="5177275"/>
                  </a:cubicBezTo>
                  <a:cubicBezTo>
                    <a:pt x="3425766" y="5487518"/>
                    <a:pt x="2916858" y="5765104"/>
                    <a:pt x="2484151" y="5830418"/>
                  </a:cubicBezTo>
                  <a:cubicBezTo>
                    <a:pt x="2051444" y="5895732"/>
                    <a:pt x="1501716" y="5784154"/>
                    <a:pt x="1128880" y="5569161"/>
                  </a:cubicBezTo>
                  <a:cubicBezTo>
                    <a:pt x="756044" y="5354168"/>
                    <a:pt x="434916" y="4921461"/>
                    <a:pt x="247137" y="4540461"/>
                  </a:cubicBezTo>
                  <a:cubicBezTo>
                    <a:pt x="59358" y="4159461"/>
                    <a:pt x="-14121" y="3775740"/>
                    <a:pt x="2208" y="3283161"/>
                  </a:cubicBezTo>
                  <a:cubicBezTo>
                    <a:pt x="18536" y="2790582"/>
                    <a:pt x="127394" y="2072125"/>
                    <a:pt x="345108" y="1584989"/>
                  </a:cubicBezTo>
                  <a:cubicBezTo>
                    <a:pt x="562822" y="1097853"/>
                    <a:pt x="1003694" y="621603"/>
                    <a:pt x="1308494" y="360346"/>
                  </a:cubicBezTo>
                  <a:cubicBezTo>
                    <a:pt x="1613294" y="99089"/>
                    <a:pt x="1888158" y="14725"/>
                    <a:pt x="2157580" y="1118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6A3DFC19-65AF-A4C2-EAAA-734A718B35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2180" y="4082718"/>
            <a:ext cx="1355570" cy="15024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E0E5ECA-C34C-6E38-4F70-2D2A71986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64995">
            <a:off x="4823918" y="3549539"/>
            <a:ext cx="2455536" cy="2781886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CB3B9448-4CEE-62E3-22AC-B02D97515E6A}"/>
              </a:ext>
            </a:extLst>
          </p:cNvPr>
          <p:cNvGrpSpPr/>
          <p:nvPr/>
        </p:nvGrpSpPr>
        <p:grpSpPr>
          <a:xfrm rot="21336497">
            <a:off x="5071853" y="5149695"/>
            <a:ext cx="2151446" cy="1537706"/>
            <a:chOff x="4098926" y="2838366"/>
            <a:chExt cx="5950196" cy="3482452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6AF28170-44A9-714B-80B0-A7E20B428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14800" y="2895600"/>
              <a:ext cx="5934074" cy="3381870"/>
            </a:xfrm>
            <a:prstGeom prst="rect">
              <a:avLst/>
            </a:prstGeom>
          </p:spPr>
        </p:pic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055C645-EA01-3B9F-20FE-509A7B9EA79C}"/>
                </a:ext>
              </a:extLst>
            </p:cNvPr>
            <p:cNvSpPr/>
            <p:nvPr/>
          </p:nvSpPr>
          <p:spPr>
            <a:xfrm>
              <a:off x="4098926" y="2838366"/>
              <a:ext cx="5950196" cy="3482452"/>
            </a:xfrm>
            <a:custGeom>
              <a:avLst/>
              <a:gdLst>
                <a:gd name="connsiteX0" fmla="*/ 7561 w 5950196"/>
                <a:gd name="connsiteY0" fmla="*/ 87714 h 3482452"/>
                <a:gd name="connsiteX1" fmla="*/ 207067 w 5950196"/>
                <a:gd name="connsiteY1" fmla="*/ 1384499 h 3482452"/>
                <a:gd name="connsiteX2" fmla="*/ 838834 w 5950196"/>
                <a:gd name="connsiteY2" fmla="*/ 2481779 h 3482452"/>
                <a:gd name="connsiteX3" fmla="*/ 1769859 w 5950196"/>
                <a:gd name="connsiteY3" fmla="*/ 3196674 h 3482452"/>
                <a:gd name="connsiteX4" fmla="*/ 2833889 w 5950196"/>
                <a:gd name="connsiteY4" fmla="*/ 3479307 h 3482452"/>
                <a:gd name="connsiteX5" fmla="*/ 3881292 w 5950196"/>
                <a:gd name="connsiteY5" fmla="*/ 3329678 h 3482452"/>
                <a:gd name="connsiteX6" fmla="*/ 4546310 w 5950196"/>
                <a:gd name="connsiteY6" fmla="*/ 3047045 h 3482452"/>
                <a:gd name="connsiteX7" fmla="*/ 5094950 w 5950196"/>
                <a:gd name="connsiteY7" fmla="*/ 2614783 h 3482452"/>
                <a:gd name="connsiteX8" fmla="*/ 5427459 w 5950196"/>
                <a:gd name="connsiteY8" fmla="*/ 2199147 h 3482452"/>
                <a:gd name="connsiteX9" fmla="*/ 5776594 w 5950196"/>
                <a:gd name="connsiteY9" fmla="*/ 1467627 h 3482452"/>
                <a:gd name="connsiteX10" fmla="*/ 5926223 w 5950196"/>
                <a:gd name="connsiteY10" fmla="*/ 785983 h 3482452"/>
                <a:gd name="connsiteX11" fmla="*/ 5909598 w 5950196"/>
                <a:gd name="connsiteY11" fmla="*/ 603103 h 3482452"/>
                <a:gd name="connsiteX12" fmla="*/ 5543838 w 5950196"/>
                <a:gd name="connsiteY12" fmla="*/ 702856 h 3482452"/>
                <a:gd name="connsiteX13" fmla="*/ 5244579 w 5950196"/>
                <a:gd name="connsiteY13" fmla="*/ 1268121 h 3482452"/>
                <a:gd name="connsiteX14" fmla="*/ 4978572 w 5950196"/>
                <a:gd name="connsiteY14" fmla="*/ 935612 h 3482452"/>
                <a:gd name="connsiteX15" fmla="*/ 4612812 w 5950196"/>
                <a:gd name="connsiteY15" fmla="*/ 918987 h 3482452"/>
                <a:gd name="connsiteX16" fmla="*/ 4446558 w 5950196"/>
                <a:gd name="connsiteY16" fmla="*/ 736107 h 3482452"/>
                <a:gd name="connsiteX17" fmla="*/ 4496434 w 5950196"/>
                <a:gd name="connsiteY17" fmla="*/ 386972 h 3482452"/>
                <a:gd name="connsiteX18" fmla="*/ 4296929 w 5950196"/>
                <a:gd name="connsiteY18" fmla="*/ 204092 h 3482452"/>
                <a:gd name="connsiteX19" fmla="*/ 3997670 w 5950196"/>
                <a:gd name="connsiteY19" fmla="*/ 237343 h 3482452"/>
                <a:gd name="connsiteX20" fmla="*/ 3665161 w 5950196"/>
                <a:gd name="connsiteY20" fmla="*/ 386972 h 3482452"/>
                <a:gd name="connsiteX21" fmla="*/ 3465656 w 5950196"/>
                <a:gd name="connsiteY21" fmla="*/ 619729 h 3482452"/>
                <a:gd name="connsiteX22" fmla="*/ 3066645 w 5950196"/>
                <a:gd name="connsiteY22" fmla="*/ 686230 h 3482452"/>
                <a:gd name="connsiteX23" fmla="*/ 2784012 w 5950196"/>
                <a:gd name="connsiteY23" fmla="*/ 619729 h 3482452"/>
                <a:gd name="connsiteX24" fmla="*/ 2567881 w 5950196"/>
                <a:gd name="connsiteY24" fmla="*/ 636354 h 3482452"/>
                <a:gd name="connsiteX25" fmla="*/ 2318499 w 5950196"/>
                <a:gd name="connsiteY25" fmla="*/ 835859 h 3482452"/>
                <a:gd name="connsiteX26" fmla="*/ 2152245 w 5950196"/>
                <a:gd name="connsiteY26" fmla="*/ 1301372 h 3482452"/>
                <a:gd name="connsiteX27" fmla="*/ 1537103 w 5950196"/>
                <a:gd name="connsiteY27" fmla="*/ 1667132 h 3482452"/>
                <a:gd name="connsiteX28" fmla="*/ 1320972 w 5950196"/>
                <a:gd name="connsiteY28" fmla="*/ 1633881 h 3482452"/>
                <a:gd name="connsiteX29" fmla="*/ 1387474 w 5950196"/>
                <a:gd name="connsiteY29" fmla="*/ 1002114 h 3482452"/>
                <a:gd name="connsiteX30" fmla="*/ 1071590 w 5950196"/>
                <a:gd name="connsiteY30" fmla="*/ 1035365 h 3482452"/>
                <a:gd name="connsiteX31" fmla="*/ 822209 w 5950196"/>
                <a:gd name="connsiteY31" fmla="*/ 403598 h 3482452"/>
                <a:gd name="connsiteX32" fmla="*/ 423198 w 5950196"/>
                <a:gd name="connsiteY32" fmla="*/ 154216 h 3482452"/>
                <a:gd name="connsiteX33" fmla="*/ 7561 w 5950196"/>
                <a:gd name="connsiteY33" fmla="*/ 87714 h 348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950196" h="3482452">
                  <a:moveTo>
                    <a:pt x="7561" y="87714"/>
                  </a:moveTo>
                  <a:cubicBezTo>
                    <a:pt x="-28461" y="292761"/>
                    <a:pt x="68522" y="985488"/>
                    <a:pt x="207067" y="1384499"/>
                  </a:cubicBezTo>
                  <a:cubicBezTo>
                    <a:pt x="345612" y="1783510"/>
                    <a:pt x="578369" y="2179750"/>
                    <a:pt x="838834" y="2481779"/>
                  </a:cubicBezTo>
                  <a:cubicBezTo>
                    <a:pt x="1099299" y="2783808"/>
                    <a:pt x="1437350" y="3030419"/>
                    <a:pt x="1769859" y="3196674"/>
                  </a:cubicBezTo>
                  <a:cubicBezTo>
                    <a:pt x="2102368" y="3362929"/>
                    <a:pt x="2481984" y="3457140"/>
                    <a:pt x="2833889" y="3479307"/>
                  </a:cubicBezTo>
                  <a:cubicBezTo>
                    <a:pt x="3185794" y="3501474"/>
                    <a:pt x="3595889" y="3401722"/>
                    <a:pt x="3881292" y="3329678"/>
                  </a:cubicBezTo>
                  <a:cubicBezTo>
                    <a:pt x="4166695" y="3257634"/>
                    <a:pt x="4344034" y="3166194"/>
                    <a:pt x="4546310" y="3047045"/>
                  </a:cubicBezTo>
                  <a:cubicBezTo>
                    <a:pt x="4748586" y="2927896"/>
                    <a:pt x="4948092" y="2756099"/>
                    <a:pt x="5094950" y="2614783"/>
                  </a:cubicBezTo>
                  <a:cubicBezTo>
                    <a:pt x="5241808" y="2473467"/>
                    <a:pt x="5313852" y="2390340"/>
                    <a:pt x="5427459" y="2199147"/>
                  </a:cubicBezTo>
                  <a:cubicBezTo>
                    <a:pt x="5541066" y="2007954"/>
                    <a:pt x="5693467" y="1703154"/>
                    <a:pt x="5776594" y="1467627"/>
                  </a:cubicBezTo>
                  <a:cubicBezTo>
                    <a:pt x="5859721" y="1232100"/>
                    <a:pt x="5904056" y="930070"/>
                    <a:pt x="5926223" y="785983"/>
                  </a:cubicBezTo>
                  <a:cubicBezTo>
                    <a:pt x="5948390" y="641896"/>
                    <a:pt x="5973329" y="616958"/>
                    <a:pt x="5909598" y="603103"/>
                  </a:cubicBezTo>
                  <a:cubicBezTo>
                    <a:pt x="5845867" y="589249"/>
                    <a:pt x="5654675" y="592020"/>
                    <a:pt x="5543838" y="702856"/>
                  </a:cubicBezTo>
                  <a:cubicBezTo>
                    <a:pt x="5433002" y="813692"/>
                    <a:pt x="5338790" y="1229328"/>
                    <a:pt x="5244579" y="1268121"/>
                  </a:cubicBezTo>
                  <a:cubicBezTo>
                    <a:pt x="5150368" y="1306914"/>
                    <a:pt x="5083866" y="993801"/>
                    <a:pt x="4978572" y="935612"/>
                  </a:cubicBezTo>
                  <a:cubicBezTo>
                    <a:pt x="4873278" y="877423"/>
                    <a:pt x="4701481" y="952238"/>
                    <a:pt x="4612812" y="918987"/>
                  </a:cubicBezTo>
                  <a:cubicBezTo>
                    <a:pt x="4524143" y="885736"/>
                    <a:pt x="4465954" y="824776"/>
                    <a:pt x="4446558" y="736107"/>
                  </a:cubicBezTo>
                  <a:cubicBezTo>
                    <a:pt x="4427162" y="647438"/>
                    <a:pt x="4521372" y="475641"/>
                    <a:pt x="4496434" y="386972"/>
                  </a:cubicBezTo>
                  <a:cubicBezTo>
                    <a:pt x="4471496" y="298303"/>
                    <a:pt x="4380056" y="229030"/>
                    <a:pt x="4296929" y="204092"/>
                  </a:cubicBezTo>
                  <a:cubicBezTo>
                    <a:pt x="4213802" y="179154"/>
                    <a:pt x="4102965" y="206863"/>
                    <a:pt x="3997670" y="237343"/>
                  </a:cubicBezTo>
                  <a:cubicBezTo>
                    <a:pt x="3892375" y="267823"/>
                    <a:pt x="3753830" y="323241"/>
                    <a:pt x="3665161" y="386972"/>
                  </a:cubicBezTo>
                  <a:cubicBezTo>
                    <a:pt x="3576492" y="450703"/>
                    <a:pt x="3565409" y="569853"/>
                    <a:pt x="3465656" y="619729"/>
                  </a:cubicBezTo>
                  <a:cubicBezTo>
                    <a:pt x="3365903" y="669605"/>
                    <a:pt x="3180252" y="686230"/>
                    <a:pt x="3066645" y="686230"/>
                  </a:cubicBezTo>
                  <a:cubicBezTo>
                    <a:pt x="2953038" y="686230"/>
                    <a:pt x="2867139" y="628042"/>
                    <a:pt x="2784012" y="619729"/>
                  </a:cubicBezTo>
                  <a:cubicBezTo>
                    <a:pt x="2700885" y="611416"/>
                    <a:pt x="2645466" y="600332"/>
                    <a:pt x="2567881" y="636354"/>
                  </a:cubicBezTo>
                  <a:cubicBezTo>
                    <a:pt x="2490296" y="672376"/>
                    <a:pt x="2387772" y="725023"/>
                    <a:pt x="2318499" y="835859"/>
                  </a:cubicBezTo>
                  <a:cubicBezTo>
                    <a:pt x="2249226" y="946695"/>
                    <a:pt x="2282478" y="1162827"/>
                    <a:pt x="2152245" y="1301372"/>
                  </a:cubicBezTo>
                  <a:cubicBezTo>
                    <a:pt x="2022012" y="1439917"/>
                    <a:pt x="1675649" y="1611714"/>
                    <a:pt x="1537103" y="1667132"/>
                  </a:cubicBezTo>
                  <a:cubicBezTo>
                    <a:pt x="1398557" y="1722550"/>
                    <a:pt x="1345910" y="1744717"/>
                    <a:pt x="1320972" y="1633881"/>
                  </a:cubicBezTo>
                  <a:cubicBezTo>
                    <a:pt x="1296034" y="1523045"/>
                    <a:pt x="1429038" y="1101867"/>
                    <a:pt x="1387474" y="1002114"/>
                  </a:cubicBezTo>
                  <a:cubicBezTo>
                    <a:pt x="1345910" y="902361"/>
                    <a:pt x="1165801" y="1135118"/>
                    <a:pt x="1071590" y="1035365"/>
                  </a:cubicBezTo>
                  <a:cubicBezTo>
                    <a:pt x="977379" y="935612"/>
                    <a:pt x="930274" y="550456"/>
                    <a:pt x="822209" y="403598"/>
                  </a:cubicBezTo>
                  <a:cubicBezTo>
                    <a:pt x="714144" y="256740"/>
                    <a:pt x="558973" y="215176"/>
                    <a:pt x="423198" y="154216"/>
                  </a:cubicBezTo>
                  <a:cubicBezTo>
                    <a:pt x="287423" y="93256"/>
                    <a:pt x="43583" y="-117333"/>
                    <a:pt x="7561" y="8771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B4D7D84-781B-777A-768E-7A6512538815}"/>
              </a:ext>
            </a:extLst>
          </p:cNvPr>
          <p:cNvGrpSpPr/>
          <p:nvPr/>
        </p:nvGrpSpPr>
        <p:grpSpPr>
          <a:xfrm rot="166748">
            <a:off x="5041716" y="3530652"/>
            <a:ext cx="1812469" cy="1099121"/>
            <a:chOff x="867912" y="261735"/>
            <a:chExt cx="5279060" cy="2698989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0DD4427C-83B4-7519-7FA4-C96011987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7912" y="287324"/>
              <a:ext cx="5228088" cy="2623516"/>
            </a:xfrm>
            <a:prstGeom prst="rect">
              <a:avLst/>
            </a:prstGeom>
          </p:spPr>
        </p:pic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43F314D-88E1-E916-1F57-63D8DB8DBE7A}"/>
                </a:ext>
              </a:extLst>
            </p:cNvPr>
            <p:cNvSpPr/>
            <p:nvPr/>
          </p:nvSpPr>
          <p:spPr>
            <a:xfrm>
              <a:off x="877305" y="261735"/>
              <a:ext cx="5269667" cy="2698989"/>
            </a:xfrm>
            <a:custGeom>
              <a:avLst/>
              <a:gdLst>
                <a:gd name="connsiteX0" fmla="*/ 3844 w 5269667"/>
                <a:gd name="connsiteY0" fmla="*/ 2631094 h 2698989"/>
                <a:gd name="connsiteX1" fmla="*/ 369604 w 5269667"/>
                <a:gd name="connsiteY1" fmla="*/ 1766570 h 2698989"/>
                <a:gd name="connsiteX2" fmla="*/ 1067873 w 5269667"/>
                <a:gd name="connsiteY2" fmla="*/ 752418 h 2698989"/>
                <a:gd name="connsiteX3" fmla="*/ 1782768 w 5269667"/>
                <a:gd name="connsiteY3" fmla="*/ 220403 h 2698989"/>
                <a:gd name="connsiteX4" fmla="*/ 2497662 w 5269667"/>
                <a:gd name="connsiteY4" fmla="*/ 4272 h 2698989"/>
                <a:gd name="connsiteX5" fmla="*/ 3378811 w 5269667"/>
                <a:gd name="connsiteY5" fmla="*/ 120650 h 2698989"/>
                <a:gd name="connsiteX6" fmla="*/ 4259960 w 5269667"/>
                <a:gd name="connsiteY6" fmla="*/ 619414 h 2698989"/>
                <a:gd name="connsiteX7" fmla="*/ 5174360 w 5269667"/>
                <a:gd name="connsiteY7" fmla="*/ 1483938 h 2698989"/>
                <a:gd name="connsiteX8" fmla="*/ 5207611 w 5269667"/>
                <a:gd name="connsiteY8" fmla="*/ 1583690 h 2698989"/>
                <a:gd name="connsiteX9" fmla="*/ 4875102 w 5269667"/>
                <a:gd name="connsiteY9" fmla="*/ 1716694 h 2698989"/>
                <a:gd name="connsiteX10" fmla="*/ 4376339 w 5269667"/>
                <a:gd name="connsiteY10" fmla="*/ 1766570 h 2698989"/>
                <a:gd name="connsiteX11" fmla="*/ 4160208 w 5269667"/>
                <a:gd name="connsiteY11" fmla="*/ 1700069 h 2698989"/>
                <a:gd name="connsiteX12" fmla="*/ 3910826 w 5269667"/>
                <a:gd name="connsiteY12" fmla="*/ 1350934 h 2698989"/>
                <a:gd name="connsiteX13" fmla="*/ 3445313 w 5269667"/>
                <a:gd name="connsiteY13" fmla="*/ 1633567 h 2698989"/>
                <a:gd name="connsiteX14" fmla="*/ 3312310 w 5269667"/>
                <a:gd name="connsiteY14" fmla="*/ 1700069 h 2698989"/>
                <a:gd name="connsiteX15" fmla="*/ 3079553 w 5269667"/>
                <a:gd name="connsiteY15" fmla="*/ 2265334 h 2698989"/>
                <a:gd name="connsiteX16" fmla="*/ 2298157 w 5269667"/>
                <a:gd name="connsiteY16" fmla="*/ 2082454 h 2698989"/>
                <a:gd name="connsiteX17" fmla="*/ 2048775 w 5269667"/>
                <a:gd name="connsiteY17" fmla="*/ 2165581 h 2698989"/>
                <a:gd name="connsiteX18" fmla="*/ 1699640 w 5269667"/>
                <a:gd name="connsiteY18" fmla="*/ 2248709 h 2698989"/>
                <a:gd name="connsiteX19" fmla="*/ 1417008 w 5269667"/>
                <a:gd name="connsiteY19" fmla="*/ 2049203 h 2698989"/>
                <a:gd name="connsiteX20" fmla="*/ 1400382 w 5269667"/>
                <a:gd name="connsiteY20" fmla="*/ 1982701 h 2698989"/>
                <a:gd name="connsiteX21" fmla="*/ 1300630 w 5269667"/>
                <a:gd name="connsiteY21" fmla="*/ 2265334 h 2698989"/>
                <a:gd name="connsiteX22" fmla="*/ 1051248 w 5269667"/>
                <a:gd name="connsiteY22" fmla="*/ 2514716 h 2698989"/>
                <a:gd name="connsiteX23" fmla="*/ 585735 w 5269667"/>
                <a:gd name="connsiteY23" fmla="*/ 2631094 h 2698989"/>
                <a:gd name="connsiteX24" fmla="*/ 3844 w 5269667"/>
                <a:gd name="connsiteY24" fmla="*/ 2631094 h 269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69667" h="2698989">
                  <a:moveTo>
                    <a:pt x="3844" y="2631094"/>
                  </a:moveTo>
                  <a:cubicBezTo>
                    <a:pt x="-32178" y="2487007"/>
                    <a:pt x="192266" y="2079683"/>
                    <a:pt x="369604" y="1766570"/>
                  </a:cubicBezTo>
                  <a:cubicBezTo>
                    <a:pt x="546942" y="1453457"/>
                    <a:pt x="832346" y="1010112"/>
                    <a:pt x="1067873" y="752418"/>
                  </a:cubicBezTo>
                  <a:cubicBezTo>
                    <a:pt x="1303400" y="494724"/>
                    <a:pt x="1544470" y="345094"/>
                    <a:pt x="1782768" y="220403"/>
                  </a:cubicBezTo>
                  <a:cubicBezTo>
                    <a:pt x="2021066" y="95712"/>
                    <a:pt x="2231655" y="20897"/>
                    <a:pt x="2497662" y="4272"/>
                  </a:cubicBezTo>
                  <a:cubicBezTo>
                    <a:pt x="2763669" y="-12353"/>
                    <a:pt x="3085095" y="18126"/>
                    <a:pt x="3378811" y="120650"/>
                  </a:cubicBezTo>
                  <a:cubicBezTo>
                    <a:pt x="3672527" y="223174"/>
                    <a:pt x="3960702" y="392199"/>
                    <a:pt x="4259960" y="619414"/>
                  </a:cubicBezTo>
                  <a:cubicBezTo>
                    <a:pt x="4559218" y="846629"/>
                    <a:pt x="5016418" y="1323225"/>
                    <a:pt x="5174360" y="1483938"/>
                  </a:cubicBezTo>
                  <a:cubicBezTo>
                    <a:pt x="5332302" y="1644651"/>
                    <a:pt x="5257487" y="1544897"/>
                    <a:pt x="5207611" y="1583690"/>
                  </a:cubicBezTo>
                  <a:cubicBezTo>
                    <a:pt x="5157735" y="1622483"/>
                    <a:pt x="5013647" y="1686214"/>
                    <a:pt x="4875102" y="1716694"/>
                  </a:cubicBezTo>
                  <a:cubicBezTo>
                    <a:pt x="4736557" y="1747174"/>
                    <a:pt x="4495488" y="1769341"/>
                    <a:pt x="4376339" y="1766570"/>
                  </a:cubicBezTo>
                  <a:cubicBezTo>
                    <a:pt x="4257190" y="1763799"/>
                    <a:pt x="4237794" y="1769342"/>
                    <a:pt x="4160208" y="1700069"/>
                  </a:cubicBezTo>
                  <a:cubicBezTo>
                    <a:pt x="4082623" y="1630796"/>
                    <a:pt x="4029975" y="1362018"/>
                    <a:pt x="3910826" y="1350934"/>
                  </a:cubicBezTo>
                  <a:cubicBezTo>
                    <a:pt x="3791677" y="1339850"/>
                    <a:pt x="3545066" y="1575378"/>
                    <a:pt x="3445313" y="1633567"/>
                  </a:cubicBezTo>
                  <a:cubicBezTo>
                    <a:pt x="3345560" y="1691756"/>
                    <a:pt x="3373270" y="1594774"/>
                    <a:pt x="3312310" y="1700069"/>
                  </a:cubicBezTo>
                  <a:cubicBezTo>
                    <a:pt x="3251350" y="1805363"/>
                    <a:pt x="3248578" y="2201603"/>
                    <a:pt x="3079553" y="2265334"/>
                  </a:cubicBezTo>
                  <a:cubicBezTo>
                    <a:pt x="2910528" y="2329065"/>
                    <a:pt x="2469953" y="2099079"/>
                    <a:pt x="2298157" y="2082454"/>
                  </a:cubicBezTo>
                  <a:cubicBezTo>
                    <a:pt x="2126361" y="2065829"/>
                    <a:pt x="2148528" y="2137872"/>
                    <a:pt x="2048775" y="2165581"/>
                  </a:cubicBezTo>
                  <a:cubicBezTo>
                    <a:pt x="1949022" y="2193290"/>
                    <a:pt x="1804934" y="2268105"/>
                    <a:pt x="1699640" y="2248709"/>
                  </a:cubicBezTo>
                  <a:cubicBezTo>
                    <a:pt x="1594346" y="2229313"/>
                    <a:pt x="1417008" y="2049203"/>
                    <a:pt x="1417008" y="2049203"/>
                  </a:cubicBezTo>
                  <a:cubicBezTo>
                    <a:pt x="1367132" y="2004868"/>
                    <a:pt x="1419778" y="1946679"/>
                    <a:pt x="1400382" y="1982701"/>
                  </a:cubicBezTo>
                  <a:cubicBezTo>
                    <a:pt x="1380986" y="2018723"/>
                    <a:pt x="1358819" y="2176665"/>
                    <a:pt x="1300630" y="2265334"/>
                  </a:cubicBezTo>
                  <a:cubicBezTo>
                    <a:pt x="1242441" y="2354003"/>
                    <a:pt x="1170397" y="2453756"/>
                    <a:pt x="1051248" y="2514716"/>
                  </a:cubicBezTo>
                  <a:cubicBezTo>
                    <a:pt x="932099" y="2575676"/>
                    <a:pt x="757531" y="2614469"/>
                    <a:pt x="585735" y="2631094"/>
                  </a:cubicBezTo>
                  <a:cubicBezTo>
                    <a:pt x="413939" y="2647719"/>
                    <a:pt x="39866" y="2775181"/>
                    <a:pt x="3844" y="2631094"/>
                  </a:cubicBezTo>
                  <a:close/>
                </a:path>
              </a:pathLst>
            </a:custGeom>
            <a:noFill/>
            <a:ln w="698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14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D6517A-E71B-E2E1-2D52-93789BC87012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B7AD86-C329-ACD1-622E-CDE32379B437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8745-34CB-293B-8674-78BE928E6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E1763D9-DD9E-53BC-F9B3-6728F0A97B92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A93D306-8CC7-8EBC-F5B6-C28D2C1D0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1E6A19A-D811-E132-BEF0-EE1E5631B8C3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4144B5F-B482-4713-64A5-0120AE0FF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C3EF62B-E07B-395C-F02B-684533FE715C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BFBBE23-16A3-3C2C-3E89-1B004DEE0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69B275-7D22-1F8E-CBE9-7A91A0FC7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0" y="2147220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2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uiExpand="1" build="p"/>
      <p:bldP spid="35" grpId="0" uiExpand="1" build="p"/>
      <p:bldP spid="37" grpId="0" uiExpand="1" build="p"/>
      <p:bldP spid="3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raphic 1151">
            <a:extLst>
              <a:ext uri="{FF2B5EF4-FFF2-40B4-BE49-F238E27FC236}">
                <a16:creationId xmlns:a16="http://schemas.microsoft.com/office/drawing/2014/main" id="{A4AEFE0D-8437-C4E5-3A5F-81A54A9CF8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0" r="6101" b="6666"/>
          <a:stretch/>
        </p:blipFill>
        <p:spPr>
          <a:xfrm>
            <a:off x="1676" y="0"/>
            <a:ext cx="1219032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E3384-7DA6-F090-5C67-0171AB68C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05" y="1129472"/>
            <a:ext cx="2850506" cy="39258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A4370D9-6A62-361E-0C0C-927B952335DF}"/>
              </a:ext>
            </a:extLst>
          </p:cNvPr>
          <p:cNvGrpSpPr/>
          <p:nvPr/>
        </p:nvGrpSpPr>
        <p:grpSpPr>
          <a:xfrm>
            <a:off x="6326110" y="165128"/>
            <a:ext cx="5864214" cy="1269472"/>
            <a:chOff x="4149463" y="8200590"/>
            <a:chExt cx="7193902" cy="126947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1F703E-1B12-CFF7-1BCC-0F0A5EEB6E48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ECB099-A02A-1074-82F3-A5B5C8967C3B}"/>
                </a:ext>
              </a:extLst>
            </p:cNvPr>
            <p:cNvSpPr txBox="1"/>
            <p:nvPr/>
          </p:nvSpPr>
          <p:spPr>
            <a:xfrm>
              <a:off x="4149463" y="8200590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32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3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组合 6">
            <a:extLst>
              <a:ext uri="{FF2B5EF4-FFF2-40B4-BE49-F238E27FC236}">
                <a16:creationId xmlns:a16="http://schemas.microsoft.com/office/drawing/2014/main" id="{36DE83E0-247A-515D-8DEA-7CBD0A5E3D12}"/>
              </a:ext>
            </a:extLst>
          </p:cNvPr>
          <p:cNvGrpSpPr/>
          <p:nvPr/>
        </p:nvGrpSpPr>
        <p:grpSpPr>
          <a:xfrm>
            <a:off x="566502" y="456564"/>
            <a:ext cx="2781296" cy="2632349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133D04BD-498B-6EED-4A27-91F09D46074A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CA34A2C3-62E4-16CA-EBFC-A4A84A10C1D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CE35587A-F4BB-ACE4-2DE1-524AE60A555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EF4FA92A-0A01-E51E-59D6-E46B08B4D3E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40C48867-E793-1C8E-F250-598F474AD327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2F208126-93C0-5C06-7C72-4161CDAB3BF8}"/>
              </a:ext>
            </a:extLst>
          </p:cNvPr>
          <p:cNvSpPr/>
          <p:nvPr/>
        </p:nvSpPr>
        <p:spPr>
          <a:xfrm rot="5400000">
            <a:off x="1122602" y="383411"/>
            <a:ext cx="1024822" cy="2910799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F786ECC9-9F08-9E30-A3ED-3C9CC042477B}"/>
              </a:ext>
            </a:extLst>
          </p:cNvPr>
          <p:cNvGrpSpPr/>
          <p:nvPr/>
        </p:nvGrpSpPr>
        <p:grpSpPr>
          <a:xfrm flipH="1">
            <a:off x="2389767" y="1693312"/>
            <a:ext cx="1477188" cy="926488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942AFC8C-3AD3-382B-D828-92BC6AC4ECE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AB12C811-8B0E-0FAC-2B67-6049A69B9E71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C3BE11E2-6079-16AA-47FC-AF60E97657DF}"/>
              </a:ext>
            </a:extLst>
          </p:cNvPr>
          <p:cNvGrpSpPr/>
          <p:nvPr/>
        </p:nvGrpSpPr>
        <p:grpSpPr>
          <a:xfrm>
            <a:off x="2675595" y="1506377"/>
            <a:ext cx="465788" cy="468518"/>
            <a:chOff x="1267237" y="4149067"/>
            <a:chExt cx="1172591" cy="1179462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DCFDB9F-0F29-47E6-CF0F-9C4B734DC57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84DE7C20-C907-9DE6-9F07-0E8EEBAAF8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95F6681-1FAD-9124-0FFB-A37B74C2B81C}"/>
              </a:ext>
            </a:extLst>
          </p:cNvPr>
          <p:cNvSpPr txBox="1"/>
          <p:nvPr/>
        </p:nvSpPr>
        <p:spPr>
          <a:xfrm>
            <a:off x="212520" y="1461307"/>
            <a:ext cx="2319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65" name="组合 33">
            <a:extLst>
              <a:ext uri="{FF2B5EF4-FFF2-40B4-BE49-F238E27FC236}">
                <a16:creationId xmlns:a16="http://schemas.microsoft.com/office/drawing/2014/main" id="{4373C517-CA19-CA92-EF17-E399B418EFD6}"/>
              </a:ext>
            </a:extLst>
          </p:cNvPr>
          <p:cNvGrpSpPr/>
          <p:nvPr/>
        </p:nvGrpSpPr>
        <p:grpSpPr>
          <a:xfrm>
            <a:off x="3961850" y="444295"/>
            <a:ext cx="949055" cy="765784"/>
            <a:chOff x="5184607" y="4853016"/>
            <a:chExt cx="1460116" cy="1296204"/>
          </a:xfrm>
        </p:grpSpPr>
        <p:grpSp>
          <p:nvGrpSpPr>
            <p:cNvPr id="66" name="组合 16">
              <a:extLst>
                <a:ext uri="{FF2B5EF4-FFF2-40B4-BE49-F238E27FC236}">
                  <a16:creationId xmlns:a16="http://schemas.microsoft.com/office/drawing/2014/main" id="{CEAD5485-B97C-AD23-F193-BDC9DC14390E}"/>
                </a:ext>
              </a:extLst>
            </p:cNvPr>
            <p:cNvGrpSpPr/>
            <p:nvPr/>
          </p:nvGrpSpPr>
          <p:grpSpPr>
            <a:xfrm>
              <a:off x="5327201" y="4853016"/>
              <a:ext cx="1177222" cy="1194957"/>
              <a:chOff x="9272337" y="-1404832"/>
              <a:chExt cx="1597009" cy="1621072"/>
            </a:xfrm>
          </p:grpSpPr>
          <p:sp>
            <p:nvSpPr>
              <p:cNvPr id="68" name="椭圆 17">
                <a:extLst>
                  <a:ext uri="{FF2B5EF4-FFF2-40B4-BE49-F238E27FC236}">
                    <a16:creationId xmlns:a16="http://schemas.microsoft.com/office/drawing/2014/main" id="{986DCA12-8843-E715-6125-0D62D4F29139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69" name="组合 18">
                <a:extLst>
                  <a:ext uri="{FF2B5EF4-FFF2-40B4-BE49-F238E27FC236}">
                    <a16:creationId xmlns:a16="http://schemas.microsoft.com/office/drawing/2014/main" id="{92A7BE64-AEB2-E362-9A60-6B29CBC5574F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71" name="椭圆 20">
                  <a:extLst>
                    <a:ext uri="{FF2B5EF4-FFF2-40B4-BE49-F238E27FC236}">
                      <a16:creationId xmlns:a16="http://schemas.microsoft.com/office/drawing/2014/main" id="{EF602CAB-6E21-EDC2-F7C2-F8C7087F731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椭圆 21">
                  <a:extLst>
                    <a:ext uri="{FF2B5EF4-FFF2-40B4-BE49-F238E27FC236}">
                      <a16:creationId xmlns:a16="http://schemas.microsoft.com/office/drawing/2014/main" id="{3BABC3BE-EABB-1B01-5326-9349364387D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0" name="TextBox 1">
                <a:extLst>
                  <a:ext uri="{FF2B5EF4-FFF2-40B4-BE49-F238E27FC236}">
                    <a16:creationId xmlns:a16="http://schemas.microsoft.com/office/drawing/2014/main" id="{A1F5A1B1-6B55-B6F4-9306-09B2579AE8AA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6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18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67" name="文本框 58">
              <a:extLst>
                <a:ext uri="{FF2B5EF4-FFF2-40B4-BE49-F238E27FC236}">
                  <a16:creationId xmlns:a16="http://schemas.microsoft.com/office/drawing/2014/main" id="{991FFFA9-AF04-5CF6-C19E-24D89EEB5016}"/>
                </a:ext>
              </a:extLst>
            </p:cNvPr>
            <p:cNvSpPr txBox="1"/>
            <p:nvPr/>
          </p:nvSpPr>
          <p:spPr>
            <a:xfrm>
              <a:off x="5184607" y="4859305"/>
              <a:ext cx="1460116" cy="1289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FEAAF67-44FE-7FC3-C20A-A966352330CD}"/>
              </a:ext>
            </a:extLst>
          </p:cNvPr>
          <p:cNvSpPr txBox="1"/>
          <p:nvPr/>
        </p:nvSpPr>
        <p:spPr>
          <a:xfrm>
            <a:off x="4854020" y="504022"/>
            <a:ext cx="3585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2953D9FE-D30C-04A7-435B-E9E4ECC55B08}"/>
              </a:ext>
            </a:extLst>
          </p:cNvPr>
          <p:cNvSpPr txBox="1">
            <a:spLocks/>
          </p:cNvSpPr>
          <p:nvPr/>
        </p:nvSpPr>
        <p:spPr>
          <a:xfrm>
            <a:off x="4818612" y="1274230"/>
            <a:ext cx="7155650" cy="1401360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5" name="组合 12">
            <a:extLst>
              <a:ext uri="{FF2B5EF4-FFF2-40B4-BE49-F238E27FC236}">
                <a16:creationId xmlns:a16="http://schemas.microsoft.com/office/drawing/2014/main" id="{7308B058-15D3-C676-2022-A6B7C98164CA}"/>
              </a:ext>
            </a:extLst>
          </p:cNvPr>
          <p:cNvGrpSpPr/>
          <p:nvPr/>
        </p:nvGrpSpPr>
        <p:grpSpPr>
          <a:xfrm rot="20461740">
            <a:off x="4175734" y="1341133"/>
            <a:ext cx="490052" cy="469586"/>
            <a:chOff x="1267237" y="4149067"/>
            <a:chExt cx="1172591" cy="1179462"/>
          </a:xfrm>
        </p:grpSpPr>
        <p:sp>
          <p:nvSpPr>
            <p:cNvPr id="76" name="五角星 2">
              <a:extLst>
                <a:ext uri="{FF2B5EF4-FFF2-40B4-BE49-F238E27FC236}">
                  <a16:creationId xmlns:a16="http://schemas.microsoft.com/office/drawing/2014/main" id="{89E4B92D-6484-332A-9FB7-4B9CF5D6FDC3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77" name="文本框 14">
              <a:extLst>
                <a:ext uri="{FF2B5EF4-FFF2-40B4-BE49-F238E27FC236}">
                  <a16:creationId xmlns:a16="http://schemas.microsoft.com/office/drawing/2014/main" id="{378ADB23-2AE3-120B-BDCB-AF650AC7CB8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8" name="组合 1">
            <a:extLst>
              <a:ext uri="{FF2B5EF4-FFF2-40B4-BE49-F238E27FC236}">
                <a16:creationId xmlns:a16="http://schemas.microsoft.com/office/drawing/2014/main" id="{1DF49F45-EBAB-A10A-2C3F-7B4587B26709}"/>
              </a:ext>
            </a:extLst>
          </p:cNvPr>
          <p:cNvGrpSpPr/>
          <p:nvPr/>
        </p:nvGrpSpPr>
        <p:grpSpPr>
          <a:xfrm>
            <a:off x="3961850" y="2874842"/>
            <a:ext cx="949055" cy="846975"/>
            <a:chOff x="5188635" y="1546522"/>
            <a:chExt cx="1415883" cy="1317551"/>
          </a:xfrm>
        </p:grpSpPr>
        <p:grpSp>
          <p:nvGrpSpPr>
            <p:cNvPr id="79" name="组合 24">
              <a:extLst>
                <a:ext uri="{FF2B5EF4-FFF2-40B4-BE49-F238E27FC236}">
                  <a16:creationId xmlns:a16="http://schemas.microsoft.com/office/drawing/2014/main" id="{5FF2B8B5-8A06-BE81-FE29-55C8AA58C37F}"/>
                </a:ext>
              </a:extLst>
            </p:cNvPr>
            <p:cNvGrpSpPr/>
            <p:nvPr/>
          </p:nvGrpSpPr>
          <p:grpSpPr>
            <a:xfrm>
              <a:off x="5309116" y="1546522"/>
              <a:ext cx="1180836" cy="1183131"/>
              <a:chOff x="11934016" y="4450536"/>
              <a:chExt cx="1601919" cy="1605030"/>
            </a:xfrm>
          </p:grpSpPr>
          <p:sp>
            <p:nvSpPr>
              <p:cNvPr id="81" name="椭圆 25">
                <a:extLst>
                  <a:ext uri="{FF2B5EF4-FFF2-40B4-BE49-F238E27FC236}">
                    <a16:creationId xmlns:a16="http://schemas.microsoft.com/office/drawing/2014/main" id="{A29A9703-78FB-3661-B601-8E07F600DBC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13">
                  <a:cs typeface="+mn-ea"/>
                  <a:sym typeface="+mn-lt"/>
                </a:endParaRPr>
              </a:p>
            </p:txBody>
          </p:sp>
          <p:grpSp>
            <p:nvGrpSpPr>
              <p:cNvPr id="82" name="组合 26">
                <a:extLst>
                  <a:ext uri="{FF2B5EF4-FFF2-40B4-BE49-F238E27FC236}">
                    <a16:creationId xmlns:a16="http://schemas.microsoft.com/office/drawing/2014/main" id="{B9C97529-68A1-36A5-37DE-2204970D49E7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3" name="椭圆 28">
                  <a:extLst>
                    <a:ext uri="{FF2B5EF4-FFF2-40B4-BE49-F238E27FC236}">
                      <a16:creationId xmlns:a16="http://schemas.microsoft.com/office/drawing/2014/main" id="{4EBC319F-4EDE-E544-5DE2-4066598E76C1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椭圆 29">
                  <a:extLst>
                    <a:ext uri="{FF2B5EF4-FFF2-40B4-BE49-F238E27FC236}">
                      <a16:creationId xmlns:a16="http://schemas.microsoft.com/office/drawing/2014/main" id="{5CFB03D9-39CB-3805-D680-A7D847CFD6AE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13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0" name="文本框 56">
              <a:extLst>
                <a:ext uri="{FF2B5EF4-FFF2-40B4-BE49-F238E27FC236}">
                  <a16:creationId xmlns:a16="http://schemas.microsoft.com/office/drawing/2014/main" id="{32682988-020D-114F-5BE9-27EF7F4D0ADF}"/>
                </a:ext>
              </a:extLst>
            </p:cNvPr>
            <p:cNvSpPr txBox="1"/>
            <p:nvPr/>
          </p:nvSpPr>
          <p:spPr>
            <a:xfrm>
              <a:off x="5188635" y="1597637"/>
              <a:ext cx="1415883" cy="1266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36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D1D4387-CDC7-BFA5-6937-AA1EBF73CD16}"/>
              </a:ext>
            </a:extLst>
          </p:cNvPr>
          <p:cNvSpPr txBox="1"/>
          <p:nvPr/>
        </p:nvSpPr>
        <p:spPr>
          <a:xfrm>
            <a:off x="4836073" y="2895700"/>
            <a:ext cx="7138189" cy="2564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3" grpId="0"/>
      <p:bldP spid="74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4081829" y="2144485"/>
            <a:ext cx="313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1B3F95-B140-651C-2979-6C8133D67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7229" y="2267806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8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A1540F-B012-C1E8-2380-2288197E3055}"/>
              </a:ext>
            </a:extLst>
          </p:cNvPr>
          <p:cNvGrpSpPr/>
          <p:nvPr/>
        </p:nvGrpSpPr>
        <p:grpSpPr>
          <a:xfrm>
            <a:off x="3984892" y="243497"/>
            <a:ext cx="4170722" cy="2068002"/>
            <a:chOff x="2859240" y="265043"/>
            <a:chExt cx="6473518" cy="20680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48B02F-B741-B02B-3A04-3CD0FDD7E35E}"/>
                </a:ext>
              </a:extLst>
            </p:cNvPr>
            <p:cNvSpPr txBox="1"/>
            <p:nvPr/>
          </p:nvSpPr>
          <p:spPr>
            <a:xfrm>
              <a:off x="2859242" y="265043"/>
              <a:ext cx="6473516" cy="2068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ĐỐ EM</a:t>
              </a:r>
              <a:endParaRPr lang="en-US" sz="54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0C9EEC-FC85-362F-06D1-E741D5A902B0}"/>
                </a:ext>
              </a:extLst>
            </p:cNvPr>
            <p:cNvSpPr txBox="1"/>
            <p:nvPr/>
          </p:nvSpPr>
          <p:spPr>
            <a:xfrm>
              <a:off x="2859240" y="265043"/>
              <a:ext cx="6473516" cy="2068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Chơi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19867D9-7571-D19C-4E26-56B3FE734EB9}"/>
              </a:ext>
            </a:extLst>
          </p:cNvPr>
          <p:cNvSpPr txBox="1">
            <a:spLocks/>
          </p:cNvSpPr>
          <p:nvPr/>
        </p:nvSpPr>
        <p:spPr>
          <a:xfrm>
            <a:off x="5595031" y="2655520"/>
            <a:ext cx="4788462" cy="67647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GV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2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dây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2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nhóm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9659EB2A-7E43-7327-4D5C-5F2844FC519C}"/>
              </a:ext>
            </a:extLst>
          </p:cNvPr>
          <p:cNvSpPr txBox="1">
            <a:spLocks/>
          </p:cNvSpPr>
          <p:nvPr/>
        </p:nvSpPr>
        <p:spPr>
          <a:xfrm>
            <a:off x="5595031" y="3696503"/>
            <a:ext cx="6213239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Nhóm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nhất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cắt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để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nửa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đoạn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dây.</a:t>
            </a:r>
          </a:p>
          <a:p>
            <a:pPr algn="just">
              <a:lnSpc>
                <a:spcPct val="150000"/>
              </a:lnSpc>
            </a:pP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Nhóm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hai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cắt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để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</a:t>
            </a:r>
            <a:r>
              <a:rPr lang="vi-VN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đoạn</a:t>
            </a:r>
            <a:r>
              <a:rPr lang="vi-VN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dây.</a:t>
            </a:r>
            <a:endParaRPr lang="zh-CN" altLang="en-US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9" name="组合 32">
            <a:extLst>
              <a:ext uri="{FF2B5EF4-FFF2-40B4-BE49-F238E27FC236}">
                <a16:creationId xmlns:a16="http://schemas.microsoft.com/office/drawing/2014/main" id="{1E54A872-7C73-0301-C530-238073F0100B}"/>
              </a:ext>
            </a:extLst>
          </p:cNvPr>
          <p:cNvGrpSpPr/>
          <p:nvPr/>
        </p:nvGrpSpPr>
        <p:grpSpPr>
          <a:xfrm>
            <a:off x="4172314" y="2463899"/>
            <a:ext cx="1220417" cy="1183134"/>
            <a:chOff x="5316829" y="3164740"/>
            <a:chExt cx="1220417" cy="1183134"/>
          </a:xfrm>
        </p:grpSpPr>
        <p:grpSp>
          <p:nvGrpSpPr>
            <p:cNvPr id="40" name="组合 41">
              <a:extLst>
                <a:ext uri="{FF2B5EF4-FFF2-40B4-BE49-F238E27FC236}">
                  <a16:creationId xmlns:a16="http://schemas.microsoft.com/office/drawing/2014/main" id="{F5DF33E0-7AF6-D27E-80E7-F3547CD1D06B}"/>
                </a:ext>
              </a:extLst>
            </p:cNvPr>
            <p:cNvGrpSpPr/>
            <p:nvPr/>
          </p:nvGrpSpPr>
          <p:grpSpPr>
            <a:xfrm>
              <a:off x="5316829" y="3164740"/>
              <a:ext cx="1220417" cy="1183134"/>
              <a:chOff x="6204695" y="728765"/>
              <a:chExt cx="1655611" cy="1605033"/>
            </a:xfrm>
          </p:grpSpPr>
          <p:sp>
            <p:nvSpPr>
              <p:cNvPr id="42" name="椭圆 42">
                <a:extLst>
                  <a:ext uri="{FF2B5EF4-FFF2-40B4-BE49-F238E27FC236}">
                    <a16:creationId xmlns:a16="http://schemas.microsoft.com/office/drawing/2014/main" id="{08745443-D42B-BED3-A861-452764F7222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3" name="组合 43">
                <a:extLst>
                  <a:ext uri="{FF2B5EF4-FFF2-40B4-BE49-F238E27FC236}">
                    <a16:creationId xmlns:a16="http://schemas.microsoft.com/office/drawing/2014/main" id="{F8B238B7-D03A-4F51-BABE-837EA6042CB5}"/>
                  </a:ext>
                </a:extLst>
              </p:cNvPr>
              <p:cNvGrpSpPr/>
              <p:nvPr/>
            </p:nvGrpSpPr>
            <p:grpSpPr>
              <a:xfrm>
                <a:off x="6204695" y="728765"/>
                <a:ext cx="1655611" cy="1605033"/>
                <a:chOff x="6092400" y="4771376"/>
                <a:chExt cx="1655611" cy="1605033"/>
              </a:xfrm>
            </p:grpSpPr>
            <p:grpSp>
              <p:nvGrpSpPr>
                <p:cNvPr id="44" name="组合 44">
                  <a:extLst>
                    <a:ext uri="{FF2B5EF4-FFF2-40B4-BE49-F238E27FC236}">
                      <a16:creationId xmlns:a16="http://schemas.microsoft.com/office/drawing/2014/main" id="{A191EB52-4961-2AAC-A151-F69D2DA3B1DC}"/>
                    </a:ext>
                  </a:extLst>
                </p:cNvPr>
                <p:cNvGrpSpPr/>
                <p:nvPr/>
              </p:nvGrpSpPr>
              <p:grpSpPr>
                <a:xfrm>
                  <a:off x="6092400" y="4771376"/>
                  <a:ext cx="1597823" cy="1605033"/>
                  <a:chOff x="9437178" y="1554934"/>
                  <a:chExt cx="1597823" cy="1605033"/>
                </a:xfrm>
              </p:grpSpPr>
              <p:sp>
                <p:nvSpPr>
                  <p:cNvPr id="46" name="椭圆 46">
                    <a:extLst>
                      <a:ext uri="{FF2B5EF4-FFF2-40B4-BE49-F238E27FC236}">
                        <a16:creationId xmlns:a16="http://schemas.microsoft.com/office/drawing/2014/main" id="{D7F8C06E-E6F1-0B87-9B65-C5FDE004F5FD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" name="椭圆 47">
                    <a:extLst>
                      <a:ext uri="{FF2B5EF4-FFF2-40B4-BE49-F238E27FC236}">
                        <a16:creationId xmlns:a16="http://schemas.microsoft.com/office/drawing/2014/main" id="{A5B8B1D5-5F48-FAD5-B4F0-AF34625B3E04}"/>
                      </a:ext>
                    </a:extLst>
                  </p:cNvPr>
                  <p:cNvSpPr/>
                  <p:nvPr/>
                </p:nvSpPr>
                <p:spPr>
                  <a:xfrm>
                    <a:off x="9441103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弧形 48">
                    <a:extLst>
                      <a:ext uri="{FF2B5EF4-FFF2-40B4-BE49-F238E27FC236}">
                        <a16:creationId xmlns:a16="http://schemas.microsoft.com/office/drawing/2014/main" id="{19767EE2-CA7D-69D5-6174-345E2771F01D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弧形 49">
                    <a:extLst>
                      <a:ext uri="{FF2B5EF4-FFF2-40B4-BE49-F238E27FC236}">
                        <a16:creationId xmlns:a16="http://schemas.microsoft.com/office/drawing/2014/main" id="{784FAC0B-E134-CD5D-B008-65337FADF41B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5" name="TextBox 322">
                  <a:extLst>
                    <a:ext uri="{FF2B5EF4-FFF2-40B4-BE49-F238E27FC236}">
                      <a16:creationId xmlns:a16="http://schemas.microsoft.com/office/drawing/2014/main" id="{02A21209-8CDC-36C7-F167-D3C023AA306F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1" name="文本框 57">
              <a:extLst>
                <a:ext uri="{FF2B5EF4-FFF2-40B4-BE49-F238E27FC236}">
                  <a16:creationId xmlns:a16="http://schemas.microsoft.com/office/drawing/2014/main" id="{A21D9F7D-55C0-6792-D140-84BCAD2921A6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50" name="组合 33">
            <a:extLst>
              <a:ext uri="{FF2B5EF4-FFF2-40B4-BE49-F238E27FC236}">
                <a16:creationId xmlns:a16="http://schemas.microsoft.com/office/drawing/2014/main" id="{A21C57D1-9AE0-EBAC-556F-40A04C7F797F}"/>
              </a:ext>
            </a:extLst>
          </p:cNvPr>
          <p:cNvGrpSpPr/>
          <p:nvPr/>
        </p:nvGrpSpPr>
        <p:grpSpPr>
          <a:xfrm>
            <a:off x="4181291" y="3896319"/>
            <a:ext cx="1177219" cy="1194956"/>
            <a:chOff x="5327184" y="4853017"/>
            <a:chExt cx="1177219" cy="1194956"/>
          </a:xfrm>
        </p:grpSpPr>
        <p:grpSp>
          <p:nvGrpSpPr>
            <p:cNvPr id="51" name="组合 16">
              <a:extLst>
                <a:ext uri="{FF2B5EF4-FFF2-40B4-BE49-F238E27FC236}">
                  <a16:creationId xmlns:a16="http://schemas.microsoft.com/office/drawing/2014/main" id="{A27C84E6-8F60-CA63-9506-86E42DD567B4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53" name="椭圆 17">
                <a:extLst>
                  <a:ext uri="{FF2B5EF4-FFF2-40B4-BE49-F238E27FC236}">
                    <a16:creationId xmlns:a16="http://schemas.microsoft.com/office/drawing/2014/main" id="{5F46699D-6492-C003-B256-23AE6179E462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4" name="组合 18">
                <a:extLst>
                  <a:ext uri="{FF2B5EF4-FFF2-40B4-BE49-F238E27FC236}">
                    <a16:creationId xmlns:a16="http://schemas.microsoft.com/office/drawing/2014/main" id="{170DF4BE-7BA3-860A-BA72-CFA6E1A3636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56" name="椭圆 20">
                  <a:extLst>
                    <a:ext uri="{FF2B5EF4-FFF2-40B4-BE49-F238E27FC236}">
                      <a16:creationId xmlns:a16="http://schemas.microsoft.com/office/drawing/2014/main" id="{37A9737E-E39A-6CDD-48A6-B7A9A25E27DD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椭圆 21">
                  <a:extLst>
                    <a:ext uri="{FF2B5EF4-FFF2-40B4-BE49-F238E27FC236}">
                      <a16:creationId xmlns:a16="http://schemas.microsoft.com/office/drawing/2014/main" id="{F3061459-AFC0-9493-5301-5C76AEF7E92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弧形 22">
                  <a:extLst>
                    <a:ext uri="{FF2B5EF4-FFF2-40B4-BE49-F238E27FC236}">
                      <a16:creationId xmlns:a16="http://schemas.microsoft.com/office/drawing/2014/main" id="{86005156-FBD4-98C8-C3A1-77005A9AFA2C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弧形 23">
                  <a:extLst>
                    <a:ext uri="{FF2B5EF4-FFF2-40B4-BE49-F238E27FC236}">
                      <a16:creationId xmlns:a16="http://schemas.microsoft.com/office/drawing/2014/main" id="{AF2F49E6-BA02-36D1-CFE8-BC55D8962221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5" name="TextBox 1">
                <a:extLst>
                  <a:ext uri="{FF2B5EF4-FFF2-40B4-BE49-F238E27FC236}">
                    <a16:creationId xmlns:a16="http://schemas.microsoft.com/office/drawing/2014/main" id="{8FB85851-F43E-0219-7B72-BC728D99F27D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2" name="文本框 58">
              <a:extLst>
                <a:ext uri="{FF2B5EF4-FFF2-40B4-BE49-F238E27FC236}">
                  <a16:creationId xmlns:a16="http://schemas.microsoft.com/office/drawing/2014/main" id="{22FE70FC-98E3-1A25-03E2-A8F6B972358A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C447E10-D849-843B-729B-FCE91C23DC64}"/>
                  </a:ext>
                </a:extLst>
              </p:cNvPr>
              <p:cNvSpPr txBox="1"/>
              <p:nvPr/>
            </p:nvSpPr>
            <p:spPr>
              <a:xfrm>
                <a:off x="9558434" y="4465185"/>
                <a:ext cx="280525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C447E10-D849-843B-729B-FCE91C23D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8434" y="4465185"/>
                <a:ext cx="280525" cy="806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组合 1">
            <a:extLst>
              <a:ext uri="{FF2B5EF4-FFF2-40B4-BE49-F238E27FC236}">
                <a16:creationId xmlns:a16="http://schemas.microsoft.com/office/drawing/2014/main" id="{8A062FDB-EE13-899C-A3B7-D0F0883FB889}"/>
              </a:ext>
            </a:extLst>
          </p:cNvPr>
          <p:cNvGrpSpPr/>
          <p:nvPr/>
        </p:nvGrpSpPr>
        <p:grpSpPr>
          <a:xfrm>
            <a:off x="4184326" y="5360012"/>
            <a:ext cx="1258689" cy="1138759"/>
            <a:chOff x="5309115" y="1546522"/>
            <a:chExt cx="1253786" cy="1183131"/>
          </a:xfrm>
        </p:grpSpPr>
        <p:grpSp>
          <p:nvGrpSpPr>
            <p:cNvPr id="62" name="组合 24">
              <a:extLst>
                <a:ext uri="{FF2B5EF4-FFF2-40B4-BE49-F238E27FC236}">
                  <a16:creationId xmlns:a16="http://schemas.microsoft.com/office/drawing/2014/main" id="{99A0635B-0AE9-0A49-E0A6-19118C1FD54E}"/>
                </a:ext>
              </a:extLst>
            </p:cNvPr>
            <p:cNvGrpSpPr/>
            <p:nvPr/>
          </p:nvGrpSpPr>
          <p:grpSpPr>
            <a:xfrm>
              <a:off x="5309115" y="1546522"/>
              <a:ext cx="1253786" cy="1183131"/>
              <a:chOff x="11934016" y="4450536"/>
              <a:chExt cx="1700883" cy="1605030"/>
            </a:xfrm>
          </p:grpSpPr>
          <p:sp>
            <p:nvSpPr>
              <p:cNvPr id="64" name="椭圆 25">
                <a:extLst>
                  <a:ext uri="{FF2B5EF4-FFF2-40B4-BE49-F238E27FC236}">
                    <a16:creationId xmlns:a16="http://schemas.microsoft.com/office/drawing/2014/main" id="{F10F74F8-330F-31CF-5312-614ADEE69E47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65" name="组合 26">
                <a:extLst>
                  <a:ext uri="{FF2B5EF4-FFF2-40B4-BE49-F238E27FC236}">
                    <a16:creationId xmlns:a16="http://schemas.microsoft.com/office/drawing/2014/main" id="{8073C19F-087A-7E86-C081-70A3627143E6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695973" cy="1597009"/>
                <a:chOff x="9437178" y="1562958"/>
                <a:chExt cx="1695973" cy="1597009"/>
              </a:xfrm>
            </p:grpSpPr>
            <p:sp>
              <p:nvSpPr>
                <p:cNvPr id="67" name="椭圆 28">
                  <a:extLst>
                    <a:ext uri="{FF2B5EF4-FFF2-40B4-BE49-F238E27FC236}">
                      <a16:creationId xmlns:a16="http://schemas.microsoft.com/office/drawing/2014/main" id="{B5738D1A-507C-66E2-4FED-E4F46A75D5A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椭圆 29">
                  <a:extLst>
                    <a:ext uri="{FF2B5EF4-FFF2-40B4-BE49-F238E27FC236}">
                      <a16:creationId xmlns:a16="http://schemas.microsoft.com/office/drawing/2014/main" id="{69EEAE34-268D-D5B1-A385-02F210C83558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弧形 30">
                  <a:extLst>
                    <a:ext uri="{FF2B5EF4-FFF2-40B4-BE49-F238E27FC236}">
                      <a16:creationId xmlns:a16="http://schemas.microsoft.com/office/drawing/2014/main" id="{2D3D7C72-F2AE-D230-1C94-9F2A3AF57454}"/>
                    </a:ext>
                  </a:extLst>
                </p:cNvPr>
                <p:cNvSpPr/>
                <p:nvPr/>
              </p:nvSpPr>
              <p:spPr>
                <a:xfrm rot="17150761">
                  <a:off x="9688087" y="1731896"/>
                  <a:ext cx="1255580" cy="1382556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弧形 31">
                  <a:extLst>
                    <a:ext uri="{FF2B5EF4-FFF2-40B4-BE49-F238E27FC236}">
                      <a16:creationId xmlns:a16="http://schemas.microsoft.com/office/drawing/2014/main" id="{7801D2D7-84B5-3AB5-9059-EF87E56F7548}"/>
                    </a:ext>
                  </a:extLst>
                </p:cNvPr>
                <p:cNvSpPr/>
                <p:nvPr/>
              </p:nvSpPr>
              <p:spPr>
                <a:xfrm rot="17283909">
                  <a:off x="9803800" y="1663584"/>
                  <a:ext cx="1276146" cy="1382556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6" name="TextBox 10">
                <a:extLst>
                  <a:ext uri="{FF2B5EF4-FFF2-40B4-BE49-F238E27FC236}">
                    <a16:creationId xmlns:a16="http://schemas.microsoft.com/office/drawing/2014/main" id="{969DF755-FFDD-5E07-FE9E-38558124DC03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63" name="文本框 56">
              <a:extLst>
                <a:ext uri="{FF2B5EF4-FFF2-40B4-BE49-F238E27FC236}">
                  <a16:creationId xmlns:a16="http://schemas.microsoft.com/office/drawing/2014/main" id="{011637F1-71B6-7155-1231-09D73A4C683D}"/>
                </a:ext>
              </a:extLst>
            </p:cNvPr>
            <p:cNvSpPr txBox="1"/>
            <p:nvPr/>
          </p:nvSpPr>
          <p:spPr>
            <a:xfrm>
              <a:off x="5496247" y="1761188"/>
              <a:ext cx="870553" cy="799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B050C13E-A32A-28D5-76FD-8CB48B155CE1}"/>
              </a:ext>
            </a:extLst>
          </p:cNvPr>
          <p:cNvSpPr txBox="1">
            <a:spLocks/>
          </p:cNvSpPr>
          <p:nvPr/>
        </p:nvSpPr>
        <p:spPr>
          <a:xfrm>
            <a:off x="5604008" y="5147444"/>
            <a:ext cx="5686113" cy="67647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Nhóm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xong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trước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cắt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cuộc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D39A0BCF-DB35-D672-821F-66EA09B8D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848" y="1877011"/>
            <a:ext cx="3489503" cy="48059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434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/>
          <p:bldP spid="60" grpId="0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/>
          <p:bldP spid="60" grpId="0"/>
          <p:bldP spid="7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A3FF1-B65E-AE84-309F-2F430DFC1DD3}"/>
              </a:ext>
            </a:extLst>
          </p:cNvPr>
          <p:cNvSpPr txBox="1"/>
          <p:nvPr/>
        </p:nvSpPr>
        <p:spPr>
          <a:xfrm>
            <a:off x="3981468" y="2331047"/>
            <a:ext cx="3311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B222D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iCiel Crocante" panose="02000000000000000000" pitchFamily="50" charset="0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B1F95-3AAE-432E-28CA-DC072E004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9409" y="2238309"/>
            <a:ext cx="2850506" cy="39258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41F294-446E-50AD-A909-DB29864A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1023"/>
            <a:ext cx="12192000" cy="6939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188648-6AC7-934E-CD5B-C5AF52C9D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1293" y="2469567"/>
            <a:ext cx="2563760" cy="353092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D50919-507B-9F4D-A199-2357CF405577}"/>
              </a:ext>
            </a:extLst>
          </p:cNvPr>
          <p:cNvSpPr/>
          <p:nvPr/>
        </p:nvSpPr>
        <p:spPr>
          <a:xfrm>
            <a:off x="3206885" y="135958"/>
            <a:ext cx="5778230" cy="2262010"/>
          </a:xfrm>
          <a:prstGeom prst="roundRect">
            <a:avLst>
              <a:gd name="adj" fmla="val 2705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CC"/>
                </a:solidFill>
                <a:latin typeface="iCiel Crocante" panose="02000000000000000000" pitchFamily="50" charset="0"/>
              </a:rPr>
              <a:t>THU HOẠCH TRỨNG GÀ</a:t>
            </a:r>
          </a:p>
        </p:txBody>
      </p:sp>
    </p:spTree>
    <p:extLst>
      <p:ext uri="{BB962C8B-B14F-4D97-AF65-F5344CB8AC3E}">
        <p14:creationId xmlns:p14="http://schemas.microsoft.com/office/powerpoint/2010/main" val="29514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F05FE8-1D8B-8121-6D1D-24B96EF1EA69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50D49-1A39-89DF-291D-20761527C1AF}"/>
              </a:ext>
            </a:extLst>
          </p:cNvPr>
          <p:cNvGrpSpPr/>
          <p:nvPr/>
        </p:nvGrpSpPr>
        <p:grpSpPr>
          <a:xfrm>
            <a:off x="1371600" y="225741"/>
            <a:ext cx="10371324" cy="921984"/>
            <a:chOff x="1371600" y="225741"/>
            <a:chExt cx="10371324" cy="92198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9D92E0-F91B-48DF-988D-680B77D0E7F4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tô</a:t>
              </a:r>
              <a:r>
                <a:rPr lang="en-US" sz="4000" b="1" dirty="0"/>
                <a:t> </a:t>
              </a:r>
              <a:r>
                <a:rPr lang="en-US" sz="4000" b="1" dirty="0" err="1"/>
                <a:t>màu</a:t>
              </a:r>
              <a:r>
                <a:rPr lang="en-US" sz="4000" b="1" dirty="0"/>
                <a:t>     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/>
                <p:nvPr/>
              </p:nvSpPr>
              <p:spPr>
                <a:xfrm>
                  <a:off x="3826429" y="225741"/>
                  <a:ext cx="338233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6429" y="225741"/>
                  <a:ext cx="338233" cy="921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6803FA-1AFD-F4E9-3FDC-9B4D05855560}"/>
              </a:ext>
            </a:extLst>
          </p:cNvPr>
          <p:cNvGrpSpPr/>
          <p:nvPr/>
        </p:nvGrpSpPr>
        <p:grpSpPr>
          <a:xfrm>
            <a:off x="743634" y="1300976"/>
            <a:ext cx="2083119" cy="1841062"/>
            <a:chOff x="1094509" y="1676400"/>
            <a:chExt cx="2083119" cy="1841062"/>
          </a:xfrm>
        </p:grpSpPr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F85BFA53-A347-6CDE-0D05-DC49EFF39C72}"/>
                </a:ext>
              </a:extLst>
            </p:cNvPr>
            <p:cNvSpPr/>
            <p:nvPr/>
          </p:nvSpPr>
          <p:spPr>
            <a:xfrm>
              <a:off x="1094509" y="1676400"/>
              <a:ext cx="2083119" cy="1841062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51EEAB-C0D3-4850-74F4-8870733269EF}"/>
                </a:ext>
              </a:extLst>
            </p:cNvPr>
            <p:cNvCxnSpPr>
              <a:cxnSpLocks/>
            </p:cNvCxnSpPr>
            <p:nvPr/>
          </p:nvCxnSpPr>
          <p:spPr>
            <a:xfrm>
              <a:off x="2136490" y="2638425"/>
              <a:ext cx="0" cy="4392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33788BDE-3787-D610-D546-4E4918A839E0}"/>
                </a:ext>
              </a:extLst>
            </p:cNvPr>
            <p:cNvSpPr/>
            <p:nvPr/>
          </p:nvSpPr>
          <p:spPr>
            <a:xfrm rot="1056621">
              <a:off x="1104188" y="2312882"/>
              <a:ext cx="1033449" cy="442169"/>
            </a:xfrm>
            <a:custGeom>
              <a:avLst/>
              <a:gdLst>
                <a:gd name="connsiteX0" fmla="*/ 0 w 1162044"/>
                <a:gd name="connsiteY0" fmla="*/ 207352 h 414703"/>
                <a:gd name="connsiteX1" fmla="*/ 581022 w 1162044"/>
                <a:gd name="connsiteY1" fmla="*/ 0 h 414703"/>
                <a:gd name="connsiteX2" fmla="*/ 1162044 w 1162044"/>
                <a:gd name="connsiteY2" fmla="*/ 207352 h 414703"/>
                <a:gd name="connsiteX3" fmla="*/ 581022 w 1162044"/>
                <a:gd name="connsiteY3" fmla="*/ 414703 h 414703"/>
                <a:gd name="connsiteX4" fmla="*/ 0 w 1162044"/>
                <a:gd name="connsiteY4" fmla="*/ 207352 h 414703"/>
                <a:gd name="connsiteX0" fmla="*/ 0 w 1033449"/>
                <a:gd name="connsiteY0" fmla="*/ 207352 h 414703"/>
                <a:gd name="connsiteX1" fmla="*/ 581022 w 1033449"/>
                <a:gd name="connsiteY1" fmla="*/ 0 h 414703"/>
                <a:gd name="connsiteX2" fmla="*/ 1033449 w 1033449"/>
                <a:gd name="connsiteY2" fmla="*/ 142241 h 414703"/>
                <a:gd name="connsiteX3" fmla="*/ 581022 w 1033449"/>
                <a:gd name="connsiteY3" fmla="*/ 414703 h 414703"/>
                <a:gd name="connsiteX4" fmla="*/ 0 w 1033449"/>
                <a:gd name="connsiteY4" fmla="*/ 207352 h 414703"/>
                <a:gd name="connsiteX0" fmla="*/ 0 w 1033449"/>
                <a:gd name="connsiteY0" fmla="*/ 232910 h 440261"/>
                <a:gd name="connsiteX1" fmla="*/ 730804 w 1033449"/>
                <a:gd name="connsiteY1" fmla="*/ 0 h 440261"/>
                <a:gd name="connsiteX2" fmla="*/ 1033449 w 1033449"/>
                <a:gd name="connsiteY2" fmla="*/ 167799 h 440261"/>
                <a:gd name="connsiteX3" fmla="*/ 581022 w 1033449"/>
                <a:gd name="connsiteY3" fmla="*/ 440261 h 440261"/>
                <a:gd name="connsiteX4" fmla="*/ 0 w 1033449"/>
                <a:gd name="connsiteY4" fmla="*/ 232910 h 440261"/>
                <a:gd name="connsiteX0" fmla="*/ 0 w 1033449"/>
                <a:gd name="connsiteY0" fmla="*/ 232910 h 442169"/>
                <a:gd name="connsiteX1" fmla="*/ 730804 w 1033449"/>
                <a:gd name="connsiteY1" fmla="*/ 0 h 442169"/>
                <a:gd name="connsiteX2" fmla="*/ 1033449 w 1033449"/>
                <a:gd name="connsiteY2" fmla="*/ 167799 h 442169"/>
                <a:gd name="connsiteX3" fmla="*/ 713539 w 1033449"/>
                <a:gd name="connsiteY3" fmla="*/ 442169 h 442169"/>
                <a:gd name="connsiteX4" fmla="*/ 0 w 1033449"/>
                <a:gd name="connsiteY4" fmla="*/ 232910 h 44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449" h="442169">
                  <a:moveTo>
                    <a:pt x="0" y="232910"/>
                  </a:moveTo>
                  <a:lnTo>
                    <a:pt x="730804" y="0"/>
                  </a:lnTo>
                  <a:lnTo>
                    <a:pt x="1033449" y="167799"/>
                  </a:lnTo>
                  <a:lnTo>
                    <a:pt x="713539" y="442169"/>
                  </a:lnTo>
                  <a:lnTo>
                    <a:pt x="0" y="23291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673BA7-F2C8-EEBB-3C64-C4AF20AA7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4980" y="2638425"/>
              <a:ext cx="391510" cy="1714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0A4256A-A5B1-89C0-01D9-4ADA8C7992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6068" y="2638425"/>
              <a:ext cx="395677" cy="1714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986ABA-4630-8FA7-CF2F-B904EA5531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6068" y="2381250"/>
              <a:ext cx="243277" cy="25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21887E-107F-7E62-2FE0-EB3FD7E5CE8C}"/>
                </a:ext>
              </a:extLst>
            </p:cNvPr>
            <p:cNvCxnSpPr>
              <a:cxnSpLocks/>
            </p:cNvCxnSpPr>
            <p:nvPr/>
          </p:nvCxnSpPr>
          <p:spPr>
            <a:xfrm>
              <a:off x="1893214" y="2381250"/>
              <a:ext cx="242854" cy="25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035FB310-B4BA-B1C3-12A6-9869B7224F2E}"/>
                </a:ext>
              </a:extLst>
            </p:cNvPr>
            <p:cNvSpPr/>
            <p:nvPr/>
          </p:nvSpPr>
          <p:spPr>
            <a:xfrm>
              <a:off x="1094509" y="1676400"/>
              <a:ext cx="2083119" cy="1841062"/>
            </a:xfrm>
            <a:prstGeom prst="star5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EB001F-8602-6F84-123F-78E3B865D538}"/>
              </a:ext>
            </a:extLst>
          </p:cNvPr>
          <p:cNvGrpSpPr/>
          <p:nvPr/>
        </p:nvGrpSpPr>
        <p:grpSpPr>
          <a:xfrm>
            <a:off x="3625458" y="1300976"/>
            <a:ext cx="2222449" cy="1841062"/>
            <a:chOff x="3625458" y="1300976"/>
            <a:chExt cx="2222449" cy="1841062"/>
          </a:xfrm>
        </p:grpSpPr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BDBBEB63-5E8A-6661-9306-224C21EB2AEC}"/>
                </a:ext>
              </a:extLst>
            </p:cNvPr>
            <p:cNvSpPr/>
            <p:nvPr/>
          </p:nvSpPr>
          <p:spPr>
            <a:xfrm>
              <a:off x="3625458" y="1300976"/>
              <a:ext cx="2222449" cy="1841062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B350FBB5-3CD8-1FA7-127D-BFD1CD6BB4FC}"/>
                </a:ext>
              </a:extLst>
            </p:cNvPr>
            <p:cNvSpPr/>
            <p:nvPr/>
          </p:nvSpPr>
          <p:spPr>
            <a:xfrm flipV="1">
              <a:off x="4168216" y="2258954"/>
              <a:ext cx="1136931" cy="875529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FE92B24-C2F3-94FA-0C09-1354A1AB94F8}"/>
              </a:ext>
            </a:extLst>
          </p:cNvPr>
          <p:cNvGrpSpPr/>
          <p:nvPr/>
        </p:nvGrpSpPr>
        <p:grpSpPr>
          <a:xfrm>
            <a:off x="902415" y="4079451"/>
            <a:ext cx="1765556" cy="1692826"/>
            <a:chOff x="938455" y="3898900"/>
            <a:chExt cx="1366950" cy="131064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ABD174-767A-0136-CD7B-E6E9E0DC566D}"/>
                </a:ext>
              </a:extLst>
            </p:cNvPr>
            <p:cNvSpPr/>
            <p:nvPr/>
          </p:nvSpPr>
          <p:spPr>
            <a:xfrm>
              <a:off x="1394105" y="389890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BAE4BF-96D5-CFDA-6894-84A0E8941932}"/>
                </a:ext>
              </a:extLst>
            </p:cNvPr>
            <p:cNvSpPr/>
            <p:nvPr/>
          </p:nvSpPr>
          <p:spPr>
            <a:xfrm>
              <a:off x="1394105" y="4335780"/>
              <a:ext cx="455650" cy="43688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2AA345-A733-A7E8-71A9-01D13368FAD9}"/>
                </a:ext>
              </a:extLst>
            </p:cNvPr>
            <p:cNvSpPr/>
            <p:nvPr/>
          </p:nvSpPr>
          <p:spPr>
            <a:xfrm>
              <a:off x="1394105" y="477266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2C9A6EA-2EA8-1A20-98F1-E55A3AFB4C81}"/>
                </a:ext>
              </a:extLst>
            </p:cNvPr>
            <p:cNvSpPr/>
            <p:nvPr/>
          </p:nvSpPr>
          <p:spPr>
            <a:xfrm>
              <a:off x="1849755" y="433578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0E9A66-1B08-590F-BF82-AF46E0C118D3}"/>
                </a:ext>
              </a:extLst>
            </p:cNvPr>
            <p:cNvSpPr/>
            <p:nvPr/>
          </p:nvSpPr>
          <p:spPr>
            <a:xfrm>
              <a:off x="938455" y="433578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59E355F-F667-E701-BBD9-B609117C9D90}"/>
              </a:ext>
            </a:extLst>
          </p:cNvPr>
          <p:cNvGrpSpPr/>
          <p:nvPr/>
        </p:nvGrpSpPr>
        <p:grpSpPr>
          <a:xfrm>
            <a:off x="3485443" y="4085253"/>
            <a:ext cx="2524944" cy="1687024"/>
            <a:chOff x="3826429" y="4037451"/>
            <a:chExt cx="2706392" cy="168408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0588CBD-D7AF-B6AF-88B1-D6F380FCA5FD}"/>
                </a:ext>
              </a:extLst>
            </p:cNvPr>
            <p:cNvSpPr/>
            <p:nvPr/>
          </p:nvSpPr>
          <p:spPr>
            <a:xfrm>
              <a:off x="3826429" y="4037451"/>
              <a:ext cx="458188" cy="16840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FDA6520-1961-35D2-8A97-32D736EFF213}"/>
                </a:ext>
              </a:extLst>
            </p:cNvPr>
            <p:cNvSpPr/>
            <p:nvPr/>
          </p:nvSpPr>
          <p:spPr>
            <a:xfrm>
              <a:off x="4284617" y="4037451"/>
              <a:ext cx="458188" cy="16840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A728709-F872-317B-5E23-B317839FAA4C}"/>
                </a:ext>
              </a:extLst>
            </p:cNvPr>
            <p:cNvSpPr/>
            <p:nvPr/>
          </p:nvSpPr>
          <p:spPr>
            <a:xfrm>
              <a:off x="4742805" y="4037451"/>
              <a:ext cx="458188" cy="16840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ACF2951-A138-AAB7-BA83-AE1647AA9F78}"/>
                </a:ext>
              </a:extLst>
            </p:cNvPr>
            <p:cNvSpPr/>
            <p:nvPr/>
          </p:nvSpPr>
          <p:spPr>
            <a:xfrm>
              <a:off x="5200993" y="4037451"/>
              <a:ext cx="458188" cy="16840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82B3490-2999-DCA4-FC39-626DBADD2478}"/>
                </a:ext>
              </a:extLst>
            </p:cNvPr>
            <p:cNvSpPr/>
            <p:nvPr/>
          </p:nvSpPr>
          <p:spPr>
            <a:xfrm>
              <a:off x="5659181" y="4037451"/>
              <a:ext cx="873640" cy="1684080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8D9F5FC-E45E-7A06-9C68-D6C9E9088AF6}"/>
              </a:ext>
            </a:extLst>
          </p:cNvPr>
          <p:cNvSpPr txBox="1"/>
          <p:nvPr/>
        </p:nvSpPr>
        <p:spPr>
          <a:xfrm>
            <a:off x="1072514" y="3173716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809855A-EBD7-2BF5-FB7C-9C96FCAEB756}"/>
              </a:ext>
            </a:extLst>
          </p:cNvPr>
          <p:cNvSpPr txBox="1"/>
          <p:nvPr/>
        </p:nvSpPr>
        <p:spPr>
          <a:xfrm>
            <a:off x="3991887" y="3173716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83092B-976F-227A-3367-531CEE0105C2}"/>
              </a:ext>
            </a:extLst>
          </p:cNvPr>
          <p:cNvSpPr txBox="1"/>
          <p:nvPr/>
        </p:nvSpPr>
        <p:spPr>
          <a:xfrm>
            <a:off x="1004450" y="586931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EEFB5F-DA01-F60E-27A9-44E137367447}"/>
              </a:ext>
            </a:extLst>
          </p:cNvPr>
          <p:cNvSpPr txBox="1"/>
          <p:nvPr/>
        </p:nvSpPr>
        <p:spPr>
          <a:xfrm>
            <a:off x="3991887" y="586931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C5BA30-88BB-ED0D-37EA-755A738540F8}"/>
              </a:ext>
            </a:extLst>
          </p:cNvPr>
          <p:cNvGrpSpPr/>
          <p:nvPr/>
        </p:nvGrpSpPr>
        <p:grpSpPr>
          <a:xfrm>
            <a:off x="7047537" y="1729775"/>
            <a:ext cx="4539530" cy="4772888"/>
            <a:chOff x="8001897" y="2517912"/>
            <a:chExt cx="3807499" cy="400322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C6A4BFEE-9E6B-0996-EDBE-F5D25E0B1C13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7ECEB46-C3F8-2B69-DD05-D8A859FD97C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76DE82D4-EF2B-511B-651C-FA7D55D8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CA90DDC-CAA5-54CE-6B6D-6836A6EF3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560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0" grpId="0"/>
      <p:bldP spid="61" grpId="0"/>
      <p:bldP spid="62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E678F-CA1C-B39F-663E-4DECEEB0F2CC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F05FE8-1D8B-8121-6D1D-24B96EF1EA69}"/>
              </a:ext>
            </a:extLst>
          </p:cNvPr>
          <p:cNvSpPr/>
          <p:nvPr/>
        </p:nvSpPr>
        <p:spPr>
          <a:xfrm>
            <a:off x="561703" y="33403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50D49-1A39-89DF-291D-20761527C1AF}"/>
              </a:ext>
            </a:extLst>
          </p:cNvPr>
          <p:cNvGrpSpPr/>
          <p:nvPr/>
        </p:nvGrpSpPr>
        <p:grpSpPr>
          <a:xfrm>
            <a:off x="1371600" y="225741"/>
            <a:ext cx="10371324" cy="921984"/>
            <a:chOff x="1371600" y="225741"/>
            <a:chExt cx="10371324" cy="92198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9D92E0-F91B-48DF-988D-680B77D0E7F4}"/>
                </a:ext>
              </a:extLst>
            </p:cNvPr>
            <p:cNvSpPr txBox="1"/>
            <p:nvPr/>
          </p:nvSpPr>
          <p:spPr>
            <a:xfrm>
              <a:off x="1371600" y="334036"/>
              <a:ext cx="10371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Đã</a:t>
              </a:r>
              <a:r>
                <a:rPr lang="en-US" sz="4000" b="1" dirty="0"/>
                <a:t> </a:t>
              </a:r>
              <a:r>
                <a:rPr lang="en-US" sz="4000" b="1" dirty="0" err="1"/>
                <a:t>tô</a:t>
              </a:r>
              <a:r>
                <a:rPr lang="en-US" sz="4000" b="1" dirty="0"/>
                <a:t> </a:t>
              </a:r>
              <a:r>
                <a:rPr lang="en-US" sz="4000" b="1" dirty="0" err="1"/>
                <a:t>màu</a:t>
              </a:r>
              <a:r>
                <a:rPr lang="en-US" sz="4000" b="1" dirty="0"/>
                <a:t>     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hình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/>
                <p:nvPr/>
              </p:nvSpPr>
              <p:spPr>
                <a:xfrm>
                  <a:off x="3826429" y="225741"/>
                  <a:ext cx="338233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869318-614B-EFAE-CD70-970F7A094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6429" y="225741"/>
                  <a:ext cx="338233" cy="9219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6803FA-1AFD-F4E9-3FDC-9B4D05855560}"/>
              </a:ext>
            </a:extLst>
          </p:cNvPr>
          <p:cNvGrpSpPr/>
          <p:nvPr/>
        </p:nvGrpSpPr>
        <p:grpSpPr>
          <a:xfrm>
            <a:off x="743634" y="1300976"/>
            <a:ext cx="2083119" cy="1841062"/>
            <a:chOff x="1094509" y="1676400"/>
            <a:chExt cx="2083119" cy="1841062"/>
          </a:xfrm>
        </p:grpSpPr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F85BFA53-A347-6CDE-0D05-DC49EFF39C72}"/>
                </a:ext>
              </a:extLst>
            </p:cNvPr>
            <p:cNvSpPr/>
            <p:nvPr/>
          </p:nvSpPr>
          <p:spPr>
            <a:xfrm>
              <a:off x="1094509" y="1676400"/>
              <a:ext cx="2083119" cy="1841062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51EEAB-C0D3-4850-74F4-8870733269EF}"/>
                </a:ext>
              </a:extLst>
            </p:cNvPr>
            <p:cNvCxnSpPr>
              <a:cxnSpLocks/>
            </p:cNvCxnSpPr>
            <p:nvPr/>
          </p:nvCxnSpPr>
          <p:spPr>
            <a:xfrm>
              <a:off x="2136490" y="2638425"/>
              <a:ext cx="0" cy="4392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33788BDE-3787-D610-D546-4E4918A839E0}"/>
                </a:ext>
              </a:extLst>
            </p:cNvPr>
            <p:cNvSpPr/>
            <p:nvPr/>
          </p:nvSpPr>
          <p:spPr>
            <a:xfrm rot="1056621">
              <a:off x="1104188" y="2312882"/>
              <a:ext cx="1033449" cy="442169"/>
            </a:xfrm>
            <a:custGeom>
              <a:avLst/>
              <a:gdLst>
                <a:gd name="connsiteX0" fmla="*/ 0 w 1162044"/>
                <a:gd name="connsiteY0" fmla="*/ 207352 h 414703"/>
                <a:gd name="connsiteX1" fmla="*/ 581022 w 1162044"/>
                <a:gd name="connsiteY1" fmla="*/ 0 h 414703"/>
                <a:gd name="connsiteX2" fmla="*/ 1162044 w 1162044"/>
                <a:gd name="connsiteY2" fmla="*/ 207352 h 414703"/>
                <a:gd name="connsiteX3" fmla="*/ 581022 w 1162044"/>
                <a:gd name="connsiteY3" fmla="*/ 414703 h 414703"/>
                <a:gd name="connsiteX4" fmla="*/ 0 w 1162044"/>
                <a:gd name="connsiteY4" fmla="*/ 207352 h 414703"/>
                <a:gd name="connsiteX0" fmla="*/ 0 w 1033449"/>
                <a:gd name="connsiteY0" fmla="*/ 207352 h 414703"/>
                <a:gd name="connsiteX1" fmla="*/ 581022 w 1033449"/>
                <a:gd name="connsiteY1" fmla="*/ 0 h 414703"/>
                <a:gd name="connsiteX2" fmla="*/ 1033449 w 1033449"/>
                <a:gd name="connsiteY2" fmla="*/ 142241 h 414703"/>
                <a:gd name="connsiteX3" fmla="*/ 581022 w 1033449"/>
                <a:gd name="connsiteY3" fmla="*/ 414703 h 414703"/>
                <a:gd name="connsiteX4" fmla="*/ 0 w 1033449"/>
                <a:gd name="connsiteY4" fmla="*/ 207352 h 414703"/>
                <a:gd name="connsiteX0" fmla="*/ 0 w 1033449"/>
                <a:gd name="connsiteY0" fmla="*/ 232910 h 440261"/>
                <a:gd name="connsiteX1" fmla="*/ 730804 w 1033449"/>
                <a:gd name="connsiteY1" fmla="*/ 0 h 440261"/>
                <a:gd name="connsiteX2" fmla="*/ 1033449 w 1033449"/>
                <a:gd name="connsiteY2" fmla="*/ 167799 h 440261"/>
                <a:gd name="connsiteX3" fmla="*/ 581022 w 1033449"/>
                <a:gd name="connsiteY3" fmla="*/ 440261 h 440261"/>
                <a:gd name="connsiteX4" fmla="*/ 0 w 1033449"/>
                <a:gd name="connsiteY4" fmla="*/ 232910 h 440261"/>
                <a:gd name="connsiteX0" fmla="*/ 0 w 1033449"/>
                <a:gd name="connsiteY0" fmla="*/ 232910 h 442169"/>
                <a:gd name="connsiteX1" fmla="*/ 730804 w 1033449"/>
                <a:gd name="connsiteY1" fmla="*/ 0 h 442169"/>
                <a:gd name="connsiteX2" fmla="*/ 1033449 w 1033449"/>
                <a:gd name="connsiteY2" fmla="*/ 167799 h 442169"/>
                <a:gd name="connsiteX3" fmla="*/ 713539 w 1033449"/>
                <a:gd name="connsiteY3" fmla="*/ 442169 h 442169"/>
                <a:gd name="connsiteX4" fmla="*/ 0 w 1033449"/>
                <a:gd name="connsiteY4" fmla="*/ 232910 h 442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449" h="442169">
                  <a:moveTo>
                    <a:pt x="0" y="232910"/>
                  </a:moveTo>
                  <a:lnTo>
                    <a:pt x="730804" y="0"/>
                  </a:lnTo>
                  <a:lnTo>
                    <a:pt x="1033449" y="167799"/>
                  </a:lnTo>
                  <a:lnTo>
                    <a:pt x="713539" y="442169"/>
                  </a:lnTo>
                  <a:lnTo>
                    <a:pt x="0" y="23291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673BA7-F2C8-EEBB-3C64-C4AF20AA7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4980" y="2638425"/>
              <a:ext cx="391510" cy="1714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0A4256A-A5B1-89C0-01D9-4ADA8C7992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6068" y="2638425"/>
              <a:ext cx="395677" cy="1714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986ABA-4630-8FA7-CF2F-B904EA5531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6068" y="2381250"/>
              <a:ext cx="243277" cy="25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21887E-107F-7E62-2FE0-EB3FD7E5CE8C}"/>
                </a:ext>
              </a:extLst>
            </p:cNvPr>
            <p:cNvCxnSpPr>
              <a:cxnSpLocks/>
            </p:cNvCxnSpPr>
            <p:nvPr/>
          </p:nvCxnSpPr>
          <p:spPr>
            <a:xfrm>
              <a:off x="1893214" y="2381250"/>
              <a:ext cx="242854" cy="257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035FB310-B4BA-B1C3-12A6-9869B7224F2E}"/>
                </a:ext>
              </a:extLst>
            </p:cNvPr>
            <p:cNvSpPr/>
            <p:nvPr/>
          </p:nvSpPr>
          <p:spPr>
            <a:xfrm>
              <a:off x="1094509" y="1676400"/>
              <a:ext cx="2083119" cy="1841062"/>
            </a:xfrm>
            <a:prstGeom prst="star5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FE92B24-C2F3-94FA-0C09-1354A1AB94F8}"/>
              </a:ext>
            </a:extLst>
          </p:cNvPr>
          <p:cNvGrpSpPr/>
          <p:nvPr/>
        </p:nvGrpSpPr>
        <p:grpSpPr>
          <a:xfrm>
            <a:off x="902415" y="4079451"/>
            <a:ext cx="1765556" cy="1692826"/>
            <a:chOff x="938455" y="3898900"/>
            <a:chExt cx="1366950" cy="131064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ABD174-767A-0136-CD7B-E6E9E0DC566D}"/>
                </a:ext>
              </a:extLst>
            </p:cNvPr>
            <p:cNvSpPr/>
            <p:nvPr/>
          </p:nvSpPr>
          <p:spPr>
            <a:xfrm>
              <a:off x="1394105" y="389890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BAE4BF-96D5-CFDA-6894-84A0E8941932}"/>
                </a:ext>
              </a:extLst>
            </p:cNvPr>
            <p:cNvSpPr/>
            <p:nvPr/>
          </p:nvSpPr>
          <p:spPr>
            <a:xfrm>
              <a:off x="1394105" y="4335780"/>
              <a:ext cx="455650" cy="436880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2AA345-A733-A7E8-71A9-01D13368FAD9}"/>
                </a:ext>
              </a:extLst>
            </p:cNvPr>
            <p:cNvSpPr/>
            <p:nvPr/>
          </p:nvSpPr>
          <p:spPr>
            <a:xfrm>
              <a:off x="1394105" y="477266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2C9A6EA-2EA8-1A20-98F1-E55A3AFB4C81}"/>
                </a:ext>
              </a:extLst>
            </p:cNvPr>
            <p:cNvSpPr/>
            <p:nvPr/>
          </p:nvSpPr>
          <p:spPr>
            <a:xfrm>
              <a:off x="1849755" y="433578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B0E9A66-1B08-590F-BF82-AF46E0C118D3}"/>
                </a:ext>
              </a:extLst>
            </p:cNvPr>
            <p:cNvSpPr/>
            <p:nvPr/>
          </p:nvSpPr>
          <p:spPr>
            <a:xfrm>
              <a:off x="938455" y="4335780"/>
              <a:ext cx="455650" cy="4368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8D9F5FC-E45E-7A06-9C68-D6C9E9088AF6}"/>
              </a:ext>
            </a:extLst>
          </p:cNvPr>
          <p:cNvSpPr txBox="1"/>
          <p:nvPr/>
        </p:nvSpPr>
        <p:spPr>
          <a:xfrm>
            <a:off x="1072514" y="3173716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C83092B-976F-227A-3367-531CEE0105C2}"/>
              </a:ext>
            </a:extLst>
          </p:cNvPr>
          <p:cNvSpPr txBox="1"/>
          <p:nvPr/>
        </p:nvSpPr>
        <p:spPr>
          <a:xfrm>
            <a:off x="1004450" y="5869312"/>
            <a:ext cx="169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FA3852F-3275-465C-4D0A-87C3BF3D1EB7}"/>
              </a:ext>
            </a:extLst>
          </p:cNvPr>
          <p:cNvSpPr/>
          <p:nvPr/>
        </p:nvSpPr>
        <p:spPr>
          <a:xfrm>
            <a:off x="3116782" y="1319129"/>
            <a:ext cx="8605574" cy="2223088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</a:rPr>
              <a:t>Chia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ngôi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sao</a:t>
            </a:r>
            <a:r>
              <a:rPr lang="en-US" sz="3000" dirty="0">
                <a:solidFill>
                  <a:srgbClr val="000000"/>
                </a:solidFill>
              </a:rPr>
              <a:t> (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A) </a:t>
            </a:r>
            <a:r>
              <a:rPr lang="en-US" sz="3000" dirty="0" err="1">
                <a:solidFill>
                  <a:srgbClr val="000000"/>
                </a:solidFill>
              </a:rPr>
              <a:t>thành</a:t>
            </a:r>
            <a:r>
              <a:rPr lang="en-US" sz="3000" dirty="0">
                <a:solidFill>
                  <a:srgbClr val="000000"/>
                </a:solidFill>
              </a:rPr>
              <a:t> 5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bằng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nhau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3000" dirty="0" err="1">
                <a:solidFill>
                  <a:srgbClr val="000000"/>
                </a:solidFill>
              </a:rPr>
              <a:t>Đã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năm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ngôi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sao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endParaRPr lang="en-US" sz="3000" b="1" i="1" dirty="0">
              <a:solidFill>
                <a:schemeClr val="tx1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2E9C9E8-675C-B74B-E052-6E0C052FD6CA}"/>
              </a:ext>
            </a:extLst>
          </p:cNvPr>
          <p:cNvSpPr/>
          <p:nvPr/>
        </p:nvSpPr>
        <p:spPr>
          <a:xfrm>
            <a:off x="3116782" y="4012364"/>
            <a:ext cx="8605574" cy="2223088"/>
          </a:xfrm>
          <a:prstGeom prst="roundRect">
            <a:avLst/>
          </a:pr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6543954"/>
                      <a:gd name="connsiteY0" fmla="*/ 331366 h 1988159"/>
                      <a:gd name="connsiteX1" fmla="*/ 331366 w 6543954"/>
                      <a:gd name="connsiteY1" fmla="*/ 0 h 1988159"/>
                      <a:gd name="connsiteX2" fmla="*/ 6212588 w 6543954"/>
                      <a:gd name="connsiteY2" fmla="*/ 0 h 1988159"/>
                      <a:gd name="connsiteX3" fmla="*/ 6543954 w 6543954"/>
                      <a:gd name="connsiteY3" fmla="*/ 331366 h 1988159"/>
                      <a:gd name="connsiteX4" fmla="*/ 6543954 w 6543954"/>
                      <a:gd name="connsiteY4" fmla="*/ 1656793 h 1988159"/>
                      <a:gd name="connsiteX5" fmla="*/ 6212588 w 6543954"/>
                      <a:gd name="connsiteY5" fmla="*/ 1988159 h 1988159"/>
                      <a:gd name="connsiteX6" fmla="*/ 331366 w 6543954"/>
                      <a:gd name="connsiteY6" fmla="*/ 1988159 h 1988159"/>
                      <a:gd name="connsiteX7" fmla="*/ 0 w 6543954"/>
                      <a:gd name="connsiteY7" fmla="*/ 1656793 h 1988159"/>
                      <a:gd name="connsiteX8" fmla="*/ 0 w 6543954"/>
                      <a:gd name="connsiteY8" fmla="*/ 331366 h 198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3954" h="1988159" fill="none" extrusionOk="0">
                        <a:moveTo>
                          <a:pt x="0" y="331366"/>
                        </a:moveTo>
                        <a:cubicBezTo>
                          <a:pt x="3633" y="118397"/>
                          <a:pt x="164101" y="-511"/>
                          <a:pt x="331366" y="0"/>
                        </a:cubicBezTo>
                        <a:cubicBezTo>
                          <a:pt x="3266602" y="169035"/>
                          <a:pt x="4903566" y="-53300"/>
                          <a:pt x="6212588" y="0"/>
                        </a:cubicBezTo>
                        <a:cubicBezTo>
                          <a:pt x="6411805" y="-840"/>
                          <a:pt x="6535365" y="145498"/>
                          <a:pt x="6543954" y="331366"/>
                        </a:cubicBezTo>
                        <a:cubicBezTo>
                          <a:pt x="6514629" y="582149"/>
                          <a:pt x="6594168" y="1092419"/>
                          <a:pt x="6543954" y="1656793"/>
                        </a:cubicBezTo>
                        <a:cubicBezTo>
                          <a:pt x="6514298" y="1846397"/>
                          <a:pt x="6424424" y="1965626"/>
                          <a:pt x="6212588" y="1988159"/>
                        </a:cubicBezTo>
                        <a:cubicBezTo>
                          <a:pt x="3388252" y="1870365"/>
                          <a:pt x="1726829" y="2091274"/>
                          <a:pt x="331366" y="1988159"/>
                        </a:cubicBezTo>
                        <a:cubicBezTo>
                          <a:pt x="142247" y="1990889"/>
                          <a:pt x="-3850" y="1816432"/>
                          <a:pt x="0" y="1656793"/>
                        </a:cubicBezTo>
                        <a:cubicBezTo>
                          <a:pt x="-62476" y="1089366"/>
                          <a:pt x="24624" y="514560"/>
                          <a:pt x="0" y="331366"/>
                        </a:cubicBezTo>
                        <a:close/>
                      </a:path>
                      <a:path w="6543954" h="1988159" stroke="0" extrusionOk="0">
                        <a:moveTo>
                          <a:pt x="0" y="331366"/>
                        </a:moveTo>
                        <a:cubicBezTo>
                          <a:pt x="-6465" y="159413"/>
                          <a:pt x="160970" y="-8529"/>
                          <a:pt x="331366" y="0"/>
                        </a:cubicBezTo>
                        <a:cubicBezTo>
                          <a:pt x="2815932" y="157056"/>
                          <a:pt x="4611858" y="-26874"/>
                          <a:pt x="6212588" y="0"/>
                        </a:cubicBezTo>
                        <a:cubicBezTo>
                          <a:pt x="6408193" y="31915"/>
                          <a:pt x="6533971" y="125718"/>
                          <a:pt x="6543954" y="331366"/>
                        </a:cubicBezTo>
                        <a:cubicBezTo>
                          <a:pt x="6531144" y="954096"/>
                          <a:pt x="6657351" y="1476693"/>
                          <a:pt x="6543954" y="1656793"/>
                        </a:cubicBezTo>
                        <a:cubicBezTo>
                          <a:pt x="6542913" y="1837346"/>
                          <a:pt x="6424216" y="1965973"/>
                          <a:pt x="6212588" y="1988159"/>
                        </a:cubicBezTo>
                        <a:cubicBezTo>
                          <a:pt x="4154184" y="1926740"/>
                          <a:pt x="2639101" y="1852169"/>
                          <a:pt x="331366" y="1988159"/>
                        </a:cubicBezTo>
                        <a:cubicBezTo>
                          <a:pt x="155053" y="1983447"/>
                          <a:pt x="2079" y="1855334"/>
                          <a:pt x="0" y="1656793"/>
                        </a:cubicBezTo>
                        <a:cubicBezTo>
                          <a:pt x="-27295" y="1391206"/>
                          <a:pt x="93724" y="822677"/>
                          <a:pt x="0" y="3313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0000"/>
                </a:solidFill>
              </a:rPr>
              <a:t>Chia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chữ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thập</a:t>
            </a:r>
            <a:r>
              <a:rPr lang="en-US" sz="3000" dirty="0">
                <a:solidFill>
                  <a:srgbClr val="000000"/>
                </a:solidFill>
              </a:rPr>
              <a:t> (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C) </a:t>
            </a:r>
            <a:r>
              <a:rPr lang="en-US" sz="3000" dirty="0" err="1">
                <a:solidFill>
                  <a:srgbClr val="000000"/>
                </a:solidFill>
              </a:rPr>
              <a:t>thành</a:t>
            </a:r>
            <a:r>
              <a:rPr lang="en-US" sz="3000" dirty="0">
                <a:solidFill>
                  <a:srgbClr val="000000"/>
                </a:solidFill>
              </a:rPr>
              <a:t> 5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bằng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nhau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sz="3000" dirty="0" err="1">
                <a:solidFill>
                  <a:srgbClr val="000000"/>
                </a:solidFill>
              </a:rPr>
              <a:t>Đã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tô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màu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một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phần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năm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hình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chữ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thập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endParaRPr lang="en-US" sz="3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6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743</Words>
  <Application>Microsoft Office PowerPoint</Application>
  <PresentationFormat>Widescreen</PresentationFormat>
  <Paragraphs>137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 Light</vt:lpstr>
      <vt:lpstr>UVN Banh Mi</vt:lpstr>
      <vt:lpstr>iCiel Crocante</vt:lpstr>
      <vt:lpstr>LNTH-LuoLuoNotangYuanTi 1</vt:lpstr>
      <vt:lpstr>UTM Cookies</vt:lpstr>
      <vt:lpstr>UTM Duepuntozero</vt:lpstr>
      <vt:lpstr>SVN-Poky's</vt:lpstr>
      <vt:lpstr>Calibri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Phạm Minh Trường [GV]</cp:lastModifiedBy>
  <cp:revision>14</cp:revision>
  <dcterms:created xsi:type="dcterms:W3CDTF">2022-03-18T13:03:10Z</dcterms:created>
  <dcterms:modified xsi:type="dcterms:W3CDTF">2022-10-03T02:56:47Z</dcterms:modified>
</cp:coreProperties>
</file>